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84" r:id="rId1"/>
  </p:sldMasterIdLst>
  <p:notesMasterIdLst>
    <p:notesMasterId r:id="rId35"/>
  </p:notesMasterIdLst>
  <p:sldIdLst>
    <p:sldId id="256" r:id="rId2"/>
    <p:sldId id="257" r:id="rId3"/>
    <p:sldId id="285" r:id="rId4"/>
    <p:sldId id="258" r:id="rId5"/>
    <p:sldId id="260" r:id="rId6"/>
    <p:sldId id="287" r:id="rId7"/>
    <p:sldId id="286" r:id="rId8"/>
    <p:sldId id="261" r:id="rId9"/>
    <p:sldId id="288" r:id="rId10"/>
    <p:sldId id="263" r:id="rId11"/>
    <p:sldId id="264" r:id="rId12"/>
    <p:sldId id="296" r:id="rId13"/>
    <p:sldId id="266" r:id="rId14"/>
    <p:sldId id="289" r:id="rId15"/>
    <p:sldId id="290" r:id="rId16"/>
    <p:sldId id="291" r:id="rId17"/>
    <p:sldId id="292" r:id="rId18"/>
    <p:sldId id="293" r:id="rId19"/>
    <p:sldId id="294" r:id="rId20"/>
    <p:sldId id="295" r:id="rId21"/>
    <p:sldId id="297" r:id="rId22"/>
    <p:sldId id="298" r:id="rId23"/>
    <p:sldId id="299" r:id="rId24"/>
    <p:sldId id="300" r:id="rId25"/>
    <p:sldId id="301" r:id="rId26"/>
    <p:sldId id="302" r:id="rId27"/>
    <p:sldId id="303" r:id="rId28"/>
    <p:sldId id="304" r:id="rId29"/>
    <p:sldId id="307" r:id="rId30"/>
    <p:sldId id="308" r:id="rId31"/>
    <p:sldId id="305" r:id="rId32"/>
    <p:sldId id="306" r:id="rId33"/>
    <p:sldId id="284" r:id="rId3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Sin estilo, cuadrícula de la tab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Sin estilo ni cuadrícul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Estilo claro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8EC20E35-A176-4012-BC5E-935CFFF8708E}" styleName="Estilo medio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415" autoAdjust="0"/>
    <p:restoredTop sz="94660"/>
  </p:normalViewPr>
  <p:slideViewPr>
    <p:cSldViewPr snapToGrid="0">
      <p:cViewPr varScale="1">
        <p:scale>
          <a:sx n="117" d="100"/>
          <a:sy n="117" d="100"/>
        </p:scale>
        <p:origin x="48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E978298-ACF9-084F-8307-F87AC3B66626}" type="doc">
      <dgm:prSet loTypeId="urn:microsoft.com/office/officeart/2005/8/layout/process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0AC56E29-451E-2F46-8B6F-10FC7B072620}">
      <dgm:prSet phldrT="[Texto]"/>
      <dgm:spPr/>
      <dgm:t>
        <a:bodyPr/>
        <a:lstStyle/>
        <a:p>
          <a:r>
            <a:rPr lang="es-ES" dirty="0"/>
            <a:t>Obtención de imágenes</a:t>
          </a:r>
        </a:p>
      </dgm:t>
    </dgm:pt>
    <dgm:pt modelId="{79A96CAD-B8CA-7C4A-8BDD-C7FD3CD0980A}" type="parTrans" cxnId="{85D6E4AD-5E9D-C748-BA64-F5AF54D574FB}">
      <dgm:prSet/>
      <dgm:spPr/>
      <dgm:t>
        <a:bodyPr/>
        <a:lstStyle/>
        <a:p>
          <a:endParaRPr lang="es-ES"/>
        </a:p>
      </dgm:t>
    </dgm:pt>
    <dgm:pt modelId="{C5D70C6C-B65C-ED42-8CEF-8718251BEEA0}" type="sibTrans" cxnId="{85D6E4AD-5E9D-C748-BA64-F5AF54D574FB}">
      <dgm:prSet/>
      <dgm:spPr/>
      <dgm:t>
        <a:bodyPr/>
        <a:lstStyle/>
        <a:p>
          <a:endParaRPr lang="es-ES"/>
        </a:p>
      </dgm:t>
    </dgm:pt>
    <dgm:pt modelId="{5071AA46-F52C-6947-9A32-325505518E55}">
      <dgm:prSet phldrT="[Texto]"/>
      <dgm:spPr/>
      <dgm:t>
        <a:bodyPr/>
        <a:lstStyle/>
        <a:p>
          <a:r>
            <a:rPr lang="es-ES" dirty="0"/>
            <a:t>Filtrado</a:t>
          </a:r>
        </a:p>
      </dgm:t>
    </dgm:pt>
    <dgm:pt modelId="{22A1DB11-0F98-2C4A-912D-AA8B45E61E9B}" type="parTrans" cxnId="{C59BA9AB-EAAE-A849-8A7D-B62895004FA7}">
      <dgm:prSet/>
      <dgm:spPr/>
      <dgm:t>
        <a:bodyPr/>
        <a:lstStyle/>
        <a:p>
          <a:endParaRPr lang="es-ES"/>
        </a:p>
      </dgm:t>
    </dgm:pt>
    <dgm:pt modelId="{C8F40314-F826-E544-ADB5-BE8FE76A636D}" type="sibTrans" cxnId="{C59BA9AB-EAAE-A849-8A7D-B62895004FA7}">
      <dgm:prSet/>
      <dgm:spPr/>
      <dgm:t>
        <a:bodyPr/>
        <a:lstStyle/>
        <a:p>
          <a:endParaRPr lang="es-ES"/>
        </a:p>
      </dgm:t>
    </dgm:pt>
    <dgm:pt modelId="{09B7FC9B-C6EE-B34A-9342-3780BD5C4F2F}">
      <dgm:prSet phldrT="[Texto]"/>
      <dgm:spPr/>
      <dgm:t>
        <a:bodyPr/>
        <a:lstStyle/>
        <a:p>
          <a:r>
            <a:rPr lang="es-ES" dirty="0"/>
            <a:t>Segmentación</a:t>
          </a:r>
        </a:p>
      </dgm:t>
    </dgm:pt>
    <dgm:pt modelId="{E9DF0023-9E8C-6943-B4DF-7792F5B9B249}" type="parTrans" cxnId="{BBFB167B-5A32-4A45-AB62-2B53B051BF7B}">
      <dgm:prSet/>
      <dgm:spPr/>
      <dgm:t>
        <a:bodyPr/>
        <a:lstStyle/>
        <a:p>
          <a:endParaRPr lang="es-ES"/>
        </a:p>
      </dgm:t>
    </dgm:pt>
    <dgm:pt modelId="{C4F0DF5C-DF1A-6542-8092-D5418D7BFD42}" type="sibTrans" cxnId="{BBFB167B-5A32-4A45-AB62-2B53B051BF7B}">
      <dgm:prSet/>
      <dgm:spPr/>
      <dgm:t>
        <a:bodyPr/>
        <a:lstStyle/>
        <a:p>
          <a:endParaRPr lang="es-ES"/>
        </a:p>
      </dgm:t>
    </dgm:pt>
    <dgm:pt modelId="{F629DCB8-9BB3-E74B-9C89-8C41AB89124C}">
      <dgm:prSet/>
      <dgm:spPr/>
      <dgm:t>
        <a:bodyPr/>
        <a:lstStyle/>
        <a:p>
          <a:r>
            <a:rPr lang="es-ES" dirty="0"/>
            <a:t>Renderizado</a:t>
          </a:r>
        </a:p>
      </dgm:t>
    </dgm:pt>
    <dgm:pt modelId="{873E4EC8-802B-AE45-9E7F-8A2D8F2919E6}" type="parTrans" cxnId="{A66008ED-972B-FC48-8F98-0F1633E805D9}">
      <dgm:prSet/>
      <dgm:spPr/>
      <dgm:t>
        <a:bodyPr/>
        <a:lstStyle/>
        <a:p>
          <a:endParaRPr lang="es-ES"/>
        </a:p>
      </dgm:t>
    </dgm:pt>
    <dgm:pt modelId="{7DE21EDD-68CC-D64F-B436-B0CD786CED23}" type="sibTrans" cxnId="{A66008ED-972B-FC48-8F98-0F1633E805D9}">
      <dgm:prSet/>
      <dgm:spPr/>
      <dgm:t>
        <a:bodyPr/>
        <a:lstStyle/>
        <a:p>
          <a:endParaRPr lang="es-ES"/>
        </a:p>
      </dgm:t>
    </dgm:pt>
    <dgm:pt modelId="{E4C8219C-E955-E947-9204-14EFC8710889}" type="pres">
      <dgm:prSet presAssocID="{FE978298-ACF9-084F-8307-F87AC3B66626}" presName="Name0" presStyleCnt="0">
        <dgm:presLayoutVars>
          <dgm:dir/>
          <dgm:resizeHandles val="exact"/>
        </dgm:presLayoutVars>
      </dgm:prSet>
      <dgm:spPr/>
    </dgm:pt>
    <dgm:pt modelId="{5E48425D-3ACF-5544-A71B-9164FFD525E5}" type="pres">
      <dgm:prSet presAssocID="{0AC56E29-451E-2F46-8B6F-10FC7B072620}" presName="node" presStyleLbl="node1" presStyleIdx="0" presStyleCnt="4">
        <dgm:presLayoutVars>
          <dgm:bulletEnabled val="1"/>
        </dgm:presLayoutVars>
      </dgm:prSet>
      <dgm:spPr/>
    </dgm:pt>
    <dgm:pt modelId="{AD3C6E56-2F62-9043-A8C5-418CABA81D80}" type="pres">
      <dgm:prSet presAssocID="{C5D70C6C-B65C-ED42-8CEF-8718251BEEA0}" presName="sibTrans" presStyleLbl="sibTrans2D1" presStyleIdx="0" presStyleCnt="3"/>
      <dgm:spPr/>
    </dgm:pt>
    <dgm:pt modelId="{5B3C9B4F-D4B7-9B40-8CF0-0829E8E8658D}" type="pres">
      <dgm:prSet presAssocID="{C5D70C6C-B65C-ED42-8CEF-8718251BEEA0}" presName="connectorText" presStyleLbl="sibTrans2D1" presStyleIdx="0" presStyleCnt="3"/>
      <dgm:spPr/>
    </dgm:pt>
    <dgm:pt modelId="{360A670A-686E-144E-BB3F-DE889CEE60FC}" type="pres">
      <dgm:prSet presAssocID="{5071AA46-F52C-6947-9A32-325505518E55}" presName="node" presStyleLbl="node1" presStyleIdx="1" presStyleCnt="4">
        <dgm:presLayoutVars>
          <dgm:bulletEnabled val="1"/>
        </dgm:presLayoutVars>
      </dgm:prSet>
      <dgm:spPr/>
    </dgm:pt>
    <dgm:pt modelId="{2B2D6CB6-01A5-844B-AEFA-9C2FF3476262}" type="pres">
      <dgm:prSet presAssocID="{C8F40314-F826-E544-ADB5-BE8FE76A636D}" presName="sibTrans" presStyleLbl="sibTrans2D1" presStyleIdx="1" presStyleCnt="3"/>
      <dgm:spPr/>
    </dgm:pt>
    <dgm:pt modelId="{AAC10D90-4501-A34E-BA0A-9CFF178DF0F4}" type="pres">
      <dgm:prSet presAssocID="{C8F40314-F826-E544-ADB5-BE8FE76A636D}" presName="connectorText" presStyleLbl="sibTrans2D1" presStyleIdx="1" presStyleCnt="3"/>
      <dgm:spPr/>
    </dgm:pt>
    <dgm:pt modelId="{9CAC6154-16A2-8E42-9887-C5ADB7ACB791}" type="pres">
      <dgm:prSet presAssocID="{09B7FC9B-C6EE-B34A-9342-3780BD5C4F2F}" presName="node" presStyleLbl="node1" presStyleIdx="2" presStyleCnt="4">
        <dgm:presLayoutVars>
          <dgm:bulletEnabled val="1"/>
        </dgm:presLayoutVars>
      </dgm:prSet>
      <dgm:spPr/>
    </dgm:pt>
    <dgm:pt modelId="{501554D6-2E0C-A848-8324-BD33EE8FF120}" type="pres">
      <dgm:prSet presAssocID="{C4F0DF5C-DF1A-6542-8092-D5418D7BFD42}" presName="sibTrans" presStyleLbl="sibTrans2D1" presStyleIdx="2" presStyleCnt="3"/>
      <dgm:spPr/>
    </dgm:pt>
    <dgm:pt modelId="{80081AB8-CAB4-F841-8B56-E78CC046CEB1}" type="pres">
      <dgm:prSet presAssocID="{C4F0DF5C-DF1A-6542-8092-D5418D7BFD42}" presName="connectorText" presStyleLbl="sibTrans2D1" presStyleIdx="2" presStyleCnt="3"/>
      <dgm:spPr/>
    </dgm:pt>
    <dgm:pt modelId="{3402F4AA-62E0-8742-8923-419B972AEF11}" type="pres">
      <dgm:prSet presAssocID="{F629DCB8-9BB3-E74B-9C89-8C41AB89124C}" presName="node" presStyleLbl="node1" presStyleIdx="3" presStyleCnt="4">
        <dgm:presLayoutVars>
          <dgm:bulletEnabled val="1"/>
        </dgm:presLayoutVars>
      </dgm:prSet>
      <dgm:spPr/>
    </dgm:pt>
  </dgm:ptLst>
  <dgm:cxnLst>
    <dgm:cxn modelId="{7F8A6E18-54E7-8344-AB49-885D0319C615}" type="presOf" srcId="{C8F40314-F826-E544-ADB5-BE8FE76A636D}" destId="{AAC10D90-4501-A34E-BA0A-9CFF178DF0F4}" srcOrd="1" destOrd="0" presId="urn:microsoft.com/office/officeart/2005/8/layout/process1"/>
    <dgm:cxn modelId="{D4FA3F1E-B072-1642-B318-D9684AEE0F38}" type="presOf" srcId="{F629DCB8-9BB3-E74B-9C89-8C41AB89124C}" destId="{3402F4AA-62E0-8742-8923-419B972AEF11}" srcOrd="0" destOrd="0" presId="urn:microsoft.com/office/officeart/2005/8/layout/process1"/>
    <dgm:cxn modelId="{352B1922-D6C6-0044-86BC-6E3433658EBC}" type="presOf" srcId="{0AC56E29-451E-2F46-8B6F-10FC7B072620}" destId="{5E48425D-3ACF-5544-A71B-9164FFD525E5}" srcOrd="0" destOrd="0" presId="urn:microsoft.com/office/officeart/2005/8/layout/process1"/>
    <dgm:cxn modelId="{8309E52A-62ED-2D44-BEC0-F8FBF7927F84}" type="presOf" srcId="{C5D70C6C-B65C-ED42-8CEF-8718251BEEA0}" destId="{AD3C6E56-2F62-9043-A8C5-418CABA81D80}" srcOrd="0" destOrd="0" presId="urn:microsoft.com/office/officeart/2005/8/layout/process1"/>
    <dgm:cxn modelId="{EB9E8F4C-1009-1448-A079-EDC26183A2A6}" type="presOf" srcId="{5071AA46-F52C-6947-9A32-325505518E55}" destId="{360A670A-686E-144E-BB3F-DE889CEE60FC}" srcOrd="0" destOrd="0" presId="urn:microsoft.com/office/officeart/2005/8/layout/process1"/>
    <dgm:cxn modelId="{BBFB167B-5A32-4A45-AB62-2B53B051BF7B}" srcId="{FE978298-ACF9-084F-8307-F87AC3B66626}" destId="{09B7FC9B-C6EE-B34A-9342-3780BD5C4F2F}" srcOrd="2" destOrd="0" parTransId="{E9DF0023-9E8C-6943-B4DF-7792F5B9B249}" sibTransId="{C4F0DF5C-DF1A-6542-8092-D5418D7BFD42}"/>
    <dgm:cxn modelId="{4D326783-82E2-774A-ADAA-F76D387C04C4}" type="presOf" srcId="{FE978298-ACF9-084F-8307-F87AC3B66626}" destId="{E4C8219C-E955-E947-9204-14EFC8710889}" srcOrd="0" destOrd="0" presId="urn:microsoft.com/office/officeart/2005/8/layout/process1"/>
    <dgm:cxn modelId="{C59BA9AB-EAAE-A849-8A7D-B62895004FA7}" srcId="{FE978298-ACF9-084F-8307-F87AC3B66626}" destId="{5071AA46-F52C-6947-9A32-325505518E55}" srcOrd="1" destOrd="0" parTransId="{22A1DB11-0F98-2C4A-912D-AA8B45E61E9B}" sibTransId="{C8F40314-F826-E544-ADB5-BE8FE76A636D}"/>
    <dgm:cxn modelId="{85D6E4AD-5E9D-C748-BA64-F5AF54D574FB}" srcId="{FE978298-ACF9-084F-8307-F87AC3B66626}" destId="{0AC56E29-451E-2F46-8B6F-10FC7B072620}" srcOrd="0" destOrd="0" parTransId="{79A96CAD-B8CA-7C4A-8BDD-C7FD3CD0980A}" sibTransId="{C5D70C6C-B65C-ED42-8CEF-8718251BEEA0}"/>
    <dgm:cxn modelId="{0C7480B9-E165-374C-96D9-B90241E2951D}" type="presOf" srcId="{C4F0DF5C-DF1A-6542-8092-D5418D7BFD42}" destId="{80081AB8-CAB4-F841-8B56-E78CC046CEB1}" srcOrd="1" destOrd="0" presId="urn:microsoft.com/office/officeart/2005/8/layout/process1"/>
    <dgm:cxn modelId="{F2DBDDC1-2598-F64D-9FA6-8E9033A6B5C2}" type="presOf" srcId="{C8F40314-F826-E544-ADB5-BE8FE76A636D}" destId="{2B2D6CB6-01A5-844B-AEFA-9C2FF3476262}" srcOrd="0" destOrd="0" presId="urn:microsoft.com/office/officeart/2005/8/layout/process1"/>
    <dgm:cxn modelId="{187928C5-BA06-4046-BF3A-497B900DB75B}" type="presOf" srcId="{09B7FC9B-C6EE-B34A-9342-3780BD5C4F2F}" destId="{9CAC6154-16A2-8E42-9887-C5ADB7ACB791}" srcOrd="0" destOrd="0" presId="urn:microsoft.com/office/officeart/2005/8/layout/process1"/>
    <dgm:cxn modelId="{B65431DC-9275-7D4E-BF99-54DFF8EDF9F5}" type="presOf" srcId="{C4F0DF5C-DF1A-6542-8092-D5418D7BFD42}" destId="{501554D6-2E0C-A848-8324-BD33EE8FF120}" srcOrd="0" destOrd="0" presId="urn:microsoft.com/office/officeart/2005/8/layout/process1"/>
    <dgm:cxn modelId="{A66008ED-972B-FC48-8F98-0F1633E805D9}" srcId="{FE978298-ACF9-084F-8307-F87AC3B66626}" destId="{F629DCB8-9BB3-E74B-9C89-8C41AB89124C}" srcOrd="3" destOrd="0" parTransId="{873E4EC8-802B-AE45-9E7F-8A2D8F2919E6}" sibTransId="{7DE21EDD-68CC-D64F-B436-B0CD786CED23}"/>
    <dgm:cxn modelId="{87E0D1F7-B828-754C-BF96-73744D8D77F3}" type="presOf" srcId="{C5D70C6C-B65C-ED42-8CEF-8718251BEEA0}" destId="{5B3C9B4F-D4B7-9B40-8CF0-0829E8E8658D}" srcOrd="1" destOrd="0" presId="urn:microsoft.com/office/officeart/2005/8/layout/process1"/>
    <dgm:cxn modelId="{F231206D-02A5-EF43-9D89-AAB74B780E7A}" type="presParOf" srcId="{E4C8219C-E955-E947-9204-14EFC8710889}" destId="{5E48425D-3ACF-5544-A71B-9164FFD525E5}" srcOrd="0" destOrd="0" presId="urn:microsoft.com/office/officeart/2005/8/layout/process1"/>
    <dgm:cxn modelId="{0799DFBD-6BD7-644A-A00C-F4C5C375CAE5}" type="presParOf" srcId="{E4C8219C-E955-E947-9204-14EFC8710889}" destId="{AD3C6E56-2F62-9043-A8C5-418CABA81D80}" srcOrd="1" destOrd="0" presId="urn:microsoft.com/office/officeart/2005/8/layout/process1"/>
    <dgm:cxn modelId="{D0755373-56EE-1B4F-85F5-7F6CC85AE9E2}" type="presParOf" srcId="{AD3C6E56-2F62-9043-A8C5-418CABA81D80}" destId="{5B3C9B4F-D4B7-9B40-8CF0-0829E8E8658D}" srcOrd="0" destOrd="0" presId="urn:microsoft.com/office/officeart/2005/8/layout/process1"/>
    <dgm:cxn modelId="{AB5C30BB-5919-3748-A8A4-82A0A27B1BA4}" type="presParOf" srcId="{E4C8219C-E955-E947-9204-14EFC8710889}" destId="{360A670A-686E-144E-BB3F-DE889CEE60FC}" srcOrd="2" destOrd="0" presId="urn:microsoft.com/office/officeart/2005/8/layout/process1"/>
    <dgm:cxn modelId="{074D80F6-F77E-9E47-889E-26859492DEDD}" type="presParOf" srcId="{E4C8219C-E955-E947-9204-14EFC8710889}" destId="{2B2D6CB6-01A5-844B-AEFA-9C2FF3476262}" srcOrd="3" destOrd="0" presId="urn:microsoft.com/office/officeart/2005/8/layout/process1"/>
    <dgm:cxn modelId="{D58E15BB-1753-D54F-B9A7-AD6A07AF3EF9}" type="presParOf" srcId="{2B2D6CB6-01A5-844B-AEFA-9C2FF3476262}" destId="{AAC10D90-4501-A34E-BA0A-9CFF178DF0F4}" srcOrd="0" destOrd="0" presId="urn:microsoft.com/office/officeart/2005/8/layout/process1"/>
    <dgm:cxn modelId="{F3897D2B-2A75-BA40-9540-4501606DFC4E}" type="presParOf" srcId="{E4C8219C-E955-E947-9204-14EFC8710889}" destId="{9CAC6154-16A2-8E42-9887-C5ADB7ACB791}" srcOrd="4" destOrd="0" presId="urn:microsoft.com/office/officeart/2005/8/layout/process1"/>
    <dgm:cxn modelId="{D3388974-259A-9541-B4CE-43704D7CB634}" type="presParOf" srcId="{E4C8219C-E955-E947-9204-14EFC8710889}" destId="{501554D6-2E0C-A848-8324-BD33EE8FF120}" srcOrd="5" destOrd="0" presId="urn:microsoft.com/office/officeart/2005/8/layout/process1"/>
    <dgm:cxn modelId="{AB5DBB54-460B-1F40-A1BC-49B3E0D37438}" type="presParOf" srcId="{501554D6-2E0C-A848-8324-BD33EE8FF120}" destId="{80081AB8-CAB4-F841-8B56-E78CC046CEB1}" srcOrd="0" destOrd="0" presId="urn:microsoft.com/office/officeart/2005/8/layout/process1"/>
    <dgm:cxn modelId="{6B399741-0C5D-4F43-88EE-B1982114A829}" type="presParOf" srcId="{E4C8219C-E955-E947-9204-14EFC8710889}" destId="{3402F4AA-62E0-8742-8923-419B972AEF11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BD8AAAA-4DD0-E14E-8440-DDFB28018F8F}" type="doc">
      <dgm:prSet loTypeId="urn:microsoft.com/office/officeart/2005/8/layout/vList5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2A5EF384-1065-B749-9537-4BEC2A1C94C1}">
      <dgm:prSet phldrT="[Texto]"/>
      <dgm:spPr/>
      <dgm:t>
        <a:bodyPr/>
        <a:lstStyle/>
        <a:p>
          <a:r>
            <a:rPr lang="es-ES" dirty="0"/>
            <a:t>Gaussiano</a:t>
          </a:r>
        </a:p>
      </dgm:t>
    </dgm:pt>
    <dgm:pt modelId="{9DCAACEA-6442-F14D-8DA6-2F02BE9D5E6D}" type="parTrans" cxnId="{4BB81067-50BF-C047-9397-8583207BF75E}">
      <dgm:prSet/>
      <dgm:spPr/>
      <dgm:t>
        <a:bodyPr/>
        <a:lstStyle/>
        <a:p>
          <a:endParaRPr lang="es-ES"/>
        </a:p>
      </dgm:t>
    </dgm:pt>
    <dgm:pt modelId="{34B887EE-463F-2A49-B08B-9FA80E368BA9}" type="sibTrans" cxnId="{4BB81067-50BF-C047-9397-8583207BF75E}">
      <dgm:prSet/>
      <dgm:spPr/>
      <dgm:t>
        <a:bodyPr/>
        <a:lstStyle/>
        <a:p>
          <a:endParaRPr lang="es-ES"/>
        </a:p>
      </dgm:t>
    </dgm:pt>
    <dgm:pt modelId="{8F7B8018-066F-F440-A4DA-CF48C6172008}">
      <dgm:prSet phldrT="[Texto]"/>
      <dgm:spPr/>
      <dgm:t>
        <a:bodyPr/>
        <a:lstStyle/>
        <a:p>
          <a:r>
            <a:rPr lang="es-ES" dirty="0"/>
            <a:t>Media</a:t>
          </a:r>
        </a:p>
      </dgm:t>
    </dgm:pt>
    <dgm:pt modelId="{01E7FE24-3C36-CE44-A9BC-B4D614A55FFF}" type="parTrans" cxnId="{03220FBB-C58D-EA4F-9247-D542A4C336C0}">
      <dgm:prSet/>
      <dgm:spPr/>
      <dgm:t>
        <a:bodyPr/>
        <a:lstStyle/>
        <a:p>
          <a:endParaRPr lang="es-ES"/>
        </a:p>
      </dgm:t>
    </dgm:pt>
    <dgm:pt modelId="{F760D497-7976-D845-B387-35FE93E45CFD}" type="sibTrans" cxnId="{03220FBB-C58D-EA4F-9247-D542A4C336C0}">
      <dgm:prSet/>
      <dgm:spPr/>
      <dgm:t>
        <a:bodyPr/>
        <a:lstStyle/>
        <a:p>
          <a:endParaRPr lang="es-ES"/>
        </a:p>
      </dgm:t>
    </dgm:pt>
    <dgm:pt modelId="{3C02A1A0-5158-9E42-A331-0D97458736AF}">
      <dgm:prSet phldrT="[Texto]"/>
      <dgm:spPr/>
      <dgm:t>
        <a:bodyPr/>
        <a:lstStyle/>
        <a:p>
          <a:r>
            <a:rPr lang="es-ES" dirty="0"/>
            <a:t>Mediana</a:t>
          </a:r>
        </a:p>
      </dgm:t>
    </dgm:pt>
    <dgm:pt modelId="{4110961E-A357-C947-BE35-689700EABA80}" type="parTrans" cxnId="{AC20A28F-77CA-CC4C-A620-B8633BBC4A0A}">
      <dgm:prSet/>
      <dgm:spPr/>
      <dgm:t>
        <a:bodyPr/>
        <a:lstStyle/>
        <a:p>
          <a:endParaRPr lang="es-ES"/>
        </a:p>
      </dgm:t>
    </dgm:pt>
    <dgm:pt modelId="{ED9B2CC7-8738-4541-BC28-F3F4F59C11E4}" type="sibTrans" cxnId="{AC20A28F-77CA-CC4C-A620-B8633BBC4A0A}">
      <dgm:prSet/>
      <dgm:spPr/>
      <dgm:t>
        <a:bodyPr/>
        <a:lstStyle/>
        <a:p>
          <a:endParaRPr lang="es-ES"/>
        </a:p>
      </dgm:t>
    </dgm:pt>
    <dgm:pt modelId="{8ECA63E5-C7F5-0B4C-ADC2-285CAC7247E5}">
      <dgm:prSet phldrT="[Texto]"/>
      <dgm:spPr/>
      <dgm:t>
        <a:bodyPr/>
        <a:lstStyle/>
        <a:p>
          <a:r>
            <a:rPr lang="es-ES" dirty="0"/>
            <a:t>Convolución utilizando la distribución de Gauss</a:t>
          </a:r>
        </a:p>
      </dgm:t>
    </dgm:pt>
    <dgm:pt modelId="{400D34F5-FFCC-AE4A-8B99-35827EA2D0F0}" type="parTrans" cxnId="{05AE0861-2300-0C49-8464-1DC0C9BB5030}">
      <dgm:prSet/>
      <dgm:spPr/>
      <dgm:t>
        <a:bodyPr/>
        <a:lstStyle/>
        <a:p>
          <a:endParaRPr lang="es-ES"/>
        </a:p>
      </dgm:t>
    </dgm:pt>
    <dgm:pt modelId="{24AAC61B-AF67-D146-BC73-17A39888C811}" type="sibTrans" cxnId="{05AE0861-2300-0C49-8464-1DC0C9BB5030}">
      <dgm:prSet/>
      <dgm:spPr/>
      <dgm:t>
        <a:bodyPr/>
        <a:lstStyle/>
        <a:p>
          <a:endParaRPr lang="es-ES"/>
        </a:p>
      </dgm:t>
    </dgm:pt>
    <dgm:pt modelId="{182C144D-3143-B04D-A04A-02D9BDB24B8D}">
      <dgm:prSet phldrT="[Texto]"/>
      <dgm:spPr/>
      <dgm:t>
        <a:bodyPr/>
        <a:lstStyle/>
        <a:p>
          <a:r>
            <a:rPr lang="es-ES" dirty="0"/>
            <a:t>Suavizado</a:t>
          </a:r>
        </a:p>
      </dgm:t>
    </dgm:pt>
    <dgm:pt modelId="{117D4D43-49B5-7E4D-9369-B245D2C248B4}" type="parTrans" cxnId="{0E35AB6A-52D4-164A-907C-9001BF5229E0}">
      <dgm:prSet/>
      <dgm:spPr/>
      <dgm:t>
        <a:bodyPr/>
        <a:lstStyle/>
        <a:p>
          <a:endParaRPr lang="es-ES"/>
        </a:p>
      </dgm:t>
    </dgm:pt>
    <dgm:pt modelId="{975DE8E6-26B1-8042-A0DB-177DD27A26F3}" type="sibTrans" cxnId="{0E35AB6A-52D4-164A-907C-9001BF5229E0}">
      <dgm:prSet/>
      <dgm:spPr/>
      <dgm:t>
        <a:bodyPr/>
        <a:lstStyle/>
        <a:p>
          <a:endParaRPr lang="es-ES"/>
        </a:p>
      </dgm:t>
    </dgm:pt>
    <dgm:pt modelId="{B0FA9A8C-360A-8248-8DFA-FEBC1F792322}">
      <dgm:prSet/>
      <dgm:spPr/>
      <dgm:t>
        <a:bodyPr/>
        <a:lstStyle/>
        <a:p>
          <a:r>
            <a:rPr lang="es-ES" dirty="0"/>
            <a:t>Convolución utilizando la media</a:t>
          </a:r>
        </a:p>
      </dgm:t>
    </dgm:pt>
    <dgm:pt modelId="{0AB2BE70-6063-CB43-878B-ED30C082DD39}" type="parTrans" cxnId="{13E80910-552D-D94B-BB81-CA2516784777}">
      <dgm:prSet/>
      <dgm:spPr/>
      <dgm:t>
        <a:bodyPr/>
        <a:lstStyle/>
        <a:p>
          <a:endParaRPr lang="es-ES"/>
        </a:p>
      </dgm:t>
    </dgm:pt>
    <dgm:pt modelId="{06020A2F-23F4-6E43-913D-70E0FCADDF76}" type="sibTrans" cxnId="{13E80910-552D-D94B-BB81-CA2516784777}">
      <dgm:prSet/>
      <dgm:spPr/>
      <dgm:t>
        <a:bodyPr/>
        <a:lstStyle/>
        <a:p>
          <a:endParaRPr lang="es-ES"/>
        </a:p>
      </dgm:t>
    </dgm:pt>
    <dgm:pt modelId="{AA6F564A-382A-054D-8418-27A973B3CB63}">
      <dgm:prSet/>
      <dgm:spPr/>
      <dgm:t>
        <a:bodyPr/>
        <a:lstStyle/>
        <a:p>
          <a:r>
            <a:rPr lang="es-ES" dirty="0"/>
            <a:t>Convolución utilizando la mediana</a:t>
          </a:r>
        </a:p>
      </dgm:t>
    </dgm:pt>
    <dgm:pt modelId="{6332D72D-52D3-7042-B65B-7AFF20BA10AD}" type="parTrans" cxnId="{8D4FC6B8-2C48-7444-9BC3-9D8038B29023}">
      <dgm:prSet/>
      <dgm:spPr/>
      <dgm:t>
        <a:bodyPr/>
        <a:lstStyle/>
        <a:p>
          <a:endParaRPr lang="es-ES"/>
        </a:p>
      </dgm:t>
    </dgm:pt>
    <dgm:pt modelId="{1971F8AF-9AB6-6C4F-9A1D-A667B5DA5EC3}" type="sibTrans" cxnId="{8D4FC6B8-2C48-7444-9BC3-9D8038B29023}">
      <dgm:prSet/>
      <dgm:spPr/>
      <dgm:t>
        <a:bodyPr/>
        <a:lstStyle/>
        <a:p>
          <a:endParaRPr lang="es-ES"/>
        </a:p>
      </dgm:t>
    </dgm:pt>
    <dgm:pt modelId="{51893523-80D1-684B-A2B5-452DB95107DE}">
      <dgm:prSet/>
      <dgm:spPr/>
      <dgm:t>
        <a:bodyPr/>
        <a:lstStyle/>
        <a:p>
          <a:r>
            <a:rPr lang="es-ES" dirty="0"/>
            <a:t>Suavizado agresivo</a:t>
          </a:r>
        </a:p>
      </dgm:t>
    </dgm:pt>
    <dgm:pt modelId="{ABD0E7BB-2D5B-2646-B0D5-717D55845A23}" type="parTrans" cxnId="{5EAA0F08-1EB6-1C4B-8BF4-6D16175CFF86}">
      <dgm:prSet/>
      <dgm:spPr/>
      <dgm:t>
        <a:bodyPr/>
        <a:lstStyle/>
        <a:p>
          <a:endParaRPr lang="es-ES"/>
        </a:p>
      </dgm:t>
    </dgm:pt>
    <dgm:pt modelId="{1CBF284F-368C-4C4A-B7EF-74764570CA97}" type="sibTrans" cxnId="{5EAA0F08-1EB6-1C4B-8BF4-6D16175CFF86}">
      <dgm:prSet/>
      <dgm:spPr/>
      <dgm:t>
        <a:bodyPr/>
        <a:lstStyle/>
        <a:p>
          <a:endParaRPr lang="es-ES"/>
        </a:p>
      </dgm:t>
    </dgm:pt>
    <dgm:pt modelId="{0A51DB39-B102-2842-ABB7-3BC09A50626B}">
      <dgm:prSet/>
      <dgm:spPr/>
      <dgm:t>
        <a:bodyPr/>
        <a:lstStyle/>
        <a:p>
          <a:r>
            <a:rPr lang="es-ES" dirty="0"/>
            <a:t>Reducción de ruido tipo </a:t>
          </a:r>
          <a:r>
            <a:rPr lang="es-ES" i="1" dirty="0" err="1"/>
            <a:t>salt</a:t>
          </a:r>
          <a:r>
            <a:rPr lang="es-ES" i="1" dirty="0"/>
            <a:t>-and-</a:t>
          </a:r>
          <a:r>
            <a:rPr lang="es-ES" i="1" dirty="0" err="1"/>
            <a:t>pepper</a:t>
          </a:r>
          <a:endParaRPr lang="es-ES" dirty="0"/>
        </a:p>
      </dgm:t>
    </dgm:pt>
    <dgm:pt modelId="{51F441E8-B19A-4B45-9B37-3C9544A47F86}" type="parTrans" cxnId="{1342050A-EE14-5549-8AB5-FDE006ACEB5B}">
      <dgm:prSet/>
      <dgm:spPr/>
      <dgm:t>
        <a:bodyPr/>
        <a:lstStyle/>
        <a:p>
          <a:endParaRPr lang="es-ES"/>
        </a:p>
      </dgm:t>
    </dgm:pt>
    <dgm:pt modelId="{DB071F81-838A-3B4E-A6C2-BA658D01184E}" type="sibTrans" cxnId="{1342050A-EE14-5549-8AB5-FDE006ACEB5B}">
      <dgm:prSet/>
      <dgm:spPr/>
      <dgm:t>
        <a:bodyPr/>
        <a:lstStyle/>
        <a:p>
          <a:endParaRPr lang="es-ES"/>
        </a:p>
      </dgm:t>
    </dgm:pt>
    <dgm:pt modelId="{17E1966E-42D7-0A4E-B223-254056333750}" type="pres">
      <dgm:prSet presAssocID="{ABD8AAAA-4DD0-E14E-8440-DDFB28018F8F}" presName="Name0" presStyleCnt="0">
        <dgm:presLayoutVars>
          <dgm:dir/>
          <dgm:animLvl val="lvl"/>
          <dgm:resizeHandles val="exact"/>
        </dgm:presLayoutVars>
      </dgm:prSet>
      <dgm:spPr/>
    </dgm:pt>
    <dgm:pt modelId="{E40E6C48-E6C7-1B45-930B-2712C25C8D1E}" type="pres">
      <dgm:prSet presAssocID="{2A5EF384-1065-B749-9537-4BEC2A1C94C1}" presName="linNode" presStyleCnt="0"/>
      <dgm:spPr/>
    </dgm:pt>
    <dgm:pt modelId="{E72BA29B-C827-B645-BD54-E8F63FC01E79}" type="pres">
      <dgm:prSet presAssocID="{2A5EF384-1065-B749-9537-4BEC2A1C94C1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9DAB4460-D213-2444-A69D-C4D6A2A554AE}" type="pres">
      <dgm:prSet presAssocID="{2A5EF384-1065-B749-9537-4BEC2A1C94C1}" presName="descendantText" presStyleLbl="alignAccFollowNode1" presStyleIdx="0" presStyleCnt="3">
        <dgm:presLayoutVars>
          <dgm:bulletEnabled val="1"/>
        </dgm:presLayoutVars>
      </dgm:prSet>
      <dgm:spPr/>
    </dgm:pt>
    <dgm:pt modelId="{D7163D60-5685-964F-8635-BC9282D2FB98}" type="pres">
      <dgm:prSet presAssocID="{34B887EE-463F-2A49-B08B-9FA80E368BA9}" presName="sp" presStyleCnt="0"/>
      <dgm:spPr/>
    </dgm:pt>
    <dgm:pt modelId="{36351CA7-F1B2-6548-8FEC-DE8BBA65D458}" type="pres">
      <dgm:prSet presAssocID="{8F7B8018-066F-F440-A4DA-CF48C6172008}" presName="linNode" presStyleCnt="0"/>
      <dgm:spPr/>
    </dgm:pt>
    <dgm:pt modelId="{E4892D08-3A9A-5345-83F0-9B7156AB3808}" type="pres">
      <dgm:prSet presAssocID="{8F7B8018-066F-F440-A4DA-CF48C6172008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18777FD5-DCA8-634A-9690-8AA13AD4D643}" type="pres">
      <dgm:prSet presAssocID="{8F7B8018-066F-F440-A4DA-CF48C6172008}" presName="descendantText" presStyleLbl="alignAccFollowNode1" presStyleIdx="1" presStyleCnt="3">
        <dgm:presLayoutVars>
          <dgm:bulletEnabled val="1"/>
        </dgm:presLayoutVars>
      </dgm:prSet>
      <dgm:spPr/>
    </dgm:pt>
    <dgm:pt modelId="{F1872AC1-E349-F547-8A25-6AC49DB52A0C}" type="pres">
      <dgm:prSet presAssocID="{F760D497-7976-D845-B387-35FE93E45CFD}" presName="sp" presStyleCnt="0"/>
      <dgm:spPr/>
    </dgm:pt>
    <dgm:pt modelId="{EC50441E-5F1F-F144-9199-53ABD38240B7}" type="pres">
      <dgm:prSet presAssocID="{3C02A1A0-5158-9E42-A331-0D97458736AF}" presName="linNode" presStyleCnt="0"/>
      <dgm:spPr/>
    </dgm:pt>
    <dgm:pt modelId="{A77C0704-2B70-814F-8C32-B8FA1A5A10A1}" type="pres">
      <dgm:prSet presAssocID="{3C02A1A0-5158-9E42-A331-0D97458736AF}" presName="parentText" presStyleLbl="node1" presStyleIdx="2" presStyleCnt="3">
        <dgm:presLayoutVars>
          <dgm:chMax val="1"/>
          <dgm:bulletEnabled val="1"/>
        </dgm:presLayoutVars>
      </dgm:prSet>
      <dgm:spPr/>
    </dgm:pt>
    <dgm:pt modelId="{7085D02A-9520-F94D-97E0-0C9429F6D2DE}" type="pres">
      <dgm:prSet presAssocID="{3C02A1A0-5158-9E42-A331-0D97458736AF}" presName="descendantText" presStyleLbl="alignAccFollowNode1" presStyleIdx="2" presStyleCnt="3">
        <dgm:presLayoutVars>
          <dgm:bulletEnabled val="1"/>
        </dgm:presLayoutVars>
      </dgm:prSet>
      <dgm:spPr/>
    </dgm:pt>
  </dgm:ptLst>
  <dgm:cxnLst>
    <dgm:cxn modelId="{00C6CD07-FD42-4F48-8C82-102F3C602440}" type="presOf" srcId="{ABD8AAAA-4DD0-E14E-8440-DDFB28018F8F}" destId="{17E1966E-42D7-0A4E-B223-254056333750}" srcOrd="0" destOrd="0" presId="urn:microsoft.com/office/officeart/2005/8/layout/vList5"/>
    <dgm:cxn modelId="{5EAA0F08-1EB6-1C4B-8BF4-6D16175CFF86}" srcId="{8F7B8018-066F-F440-A4DA-CF48C6172008}" destId="{51893523-80D1-684B-A2B5-452DB95107DE}" srcOrd="1" destOrd="0" parTransId="{ABD0E7BB-2D5B-2646-B0D5-717D55845A23}" sibTransId="{1CBF284F-368C-4C4A-B7EF-74764570CA97}"/>
    <dgm:cxn modelId="{1342050A-EE14-5549-8AB5-FDE006ACEB5B}" srcId="{3C02A1A0-5158-9E42-A331-0D97458736AF}" destId="{0A51DB39-B102-2842-ABB7-3BC09A50626B}" srcOrd="1" destOrd="0" parTransId="{51F441E8-B19A-4B45-9B37-3C9544A47F86}" sibTransId="{DB071F81-838A-3B4E-A6C2-BA658D01184E}"/>
    <dgm:cxn modelId="{13E80910-552D-D94B-BB81-CA2516784777}" srcId="{8F7B8018-066F-F440-A4DA-CF48C6172008}" destId="{B0FA9A8C-360A-8248-8DFA-FEBC1F792322}" srcOrd="0" destOrd="0" parTransId="{0AB2BE70-6063-CB43-878B-ED30C082DD39}" sibTransId="{06020A2F-23F4-6E43-913D-70E0FCADDF76}"/>
    <dgm:cxn modelId="{F31B8D30-DDD4-D146-ADE8-A7D1B1BA4D42}" type="presOf" srcId="{AA6F564A-382A-054D-8418-27A973B3CB63}" destId="{7085D02A-9520-F94D-97E0-0C9429F6D2DE}" srcOrd="0" destOrd="0" presId="urn:microsoft.com/office/officeart/2005/8/layout/vList5"/>
    <dgm:cxn modelId="{D797164E-78BE-834B-9E14-F95877BC6B31}" type="presOf" srcId="{8ECA63E5-C7F5-0B4C-ADC2-285CAC7247E5}" destId="{9DAB4460-D213-2444-A69D-C4D6A2A554AE}" srcOrd="0" destOrd="0" presId="urn:microsoft.com/office/officeart/2005/8/layout/vList5"/>
    <dgm:cxn modelId="{05AE0861-2300-0C49-8464-1DC0C9BB5030}" srcId="{2A5EF384-1065-B749-9537-4BEC2A1C94C1}" destId="{8ECA63E5-C7F5-0B4C-ADC2-285CAC7247E5}" srcOrd="0" destOrd="0" parTransId="{400D34F5-FFCC-AE4A-8B99-35827EA2D0F0}" sibTransId="{24AAC61B-AF67-D146-BC73-17A39888C811}"/>
    <dgm:cxn modelId="{4BB81067-50BF-C047-9397-8583207BF75E}" srcId="{ABD8AAAA-4DD0-E14E-8440-DDFB28018F8F}" destId="{2A5EF384-1065-B749-9537-4BEC2A1C94C1}" srcOrd="0" destOrd="0" parTransId="{9DCAACEA-6442-F14D-8DA6-2F02BE9D5E6D}" sibTransId="{34B887EE-463F-2A49-B08B-9FA80E368BA9}"/>
    <dgm:cxn modelId="{0E35AB6A-52D4-164A-907C-9001BF5229E0}" srcId="{2A5EF384-1065-B749-9537-4BEC2A1C94C1}" destId="{182C144D-3143-B04D-A04A-02D9BDB24B8D}" srcOrd="1" destOrd="0" parTransId="{117D4D43-49B5-7E4D-9369-B245D2C248B4}" sibTransId="{975DE8E6-26B1-8042-A0DB-177DD27A26F3}"/>
    <dgm:cxn modelId="{12107287-385E-904E-9115-F0ED4E5C915A}" type="presOf" srcId="{2A5EF384-1065-B749-9537-4BEC2A1C94C1}" destId="{E72BA29B-C827-B645-BD54-E8F63FC01E79}" srcOrd="0" destOrd="0" presId="urn:microsoft.com/office/officeart/2005/8/layout/vList5"/>
    <dgm:cxn modelId="{5C5A728A-DA06-A744-A47B-B7476248A7BF}" type="presOf" srcId="{B0FA9A8C-360A-8248-8DFA-FEBC1F792322}" destId="{18777FD5-DCA8-634A-9690-8AA13AD4D643}" srcOrd="0" destOrd="0" presId="urn:microsoft.com/office/officeart/2005/8/layout/vList5"/>
    <dgm:cxn modelId="{AC20A28F-77CA-CC4C-A620-B8633BBC4A0A}" srcId="{ABD8AAAA-4DD0-E14E-8440-DDFB28018F8F}" destId="{3C02A1A0-5158-9E42-A331-0D97458736AF}" srcOrd="2" destOrd="0" parTransId="{4110961E-A357-C947-BE35-689700EABA80}" sibTransId="{ED9B2CC7-8738-4541-BC28-F3F4F59C11E4}"/>
    <dgm:cxn modelId="{D28A1492-3FB2-5043-9BFD-084403790EF6}" type="presOf" srcId="{182C144D-3143-B04D-A04A-02D9BDB24B8D}" destId="{9DAB4460-D213-2444-A69D-C4D6A2A554AE}" srcOrd="0" destOrd="1" presId="urn:microsoft.com/office/officeart/2005/8/layout/vList5"/>
    <dgm:cxn modelId="{7C62B594-85A7-5A4A-9263-86EB2F69EE5E}" type="presOf" srcId="{8F7B8018-066F-F440-A4DA-CF48C6172008}" destId="{E4892D08-3A9A-5345-83F0-9B7156AB3808}" srcOrd="0" destOrd="0" presId="urn:microsoft.com/office/officeart/2005/8/layout/vList5"/>
    <dgm:cxn modelId="{7470D597-1107-EC48-B1F4-73566D2CEE31}" type="presOf" srcId="{0A51DB39-B102-2842-ABB7-3BC09A50626B}" destId="{7085D02A-9520-F94D-97E0-0C9429F6D2DE}" srcOrd="0" destOrd="1" presId="urn:microsoft.com/office/officeart/2005/8/layout/vList5"/>
    <dgm:cxn modelId="{9F77C5AD-2BA0-B64E-8F7D-7593CA45ED34}" type="presOf" srcId="{51893523-80D1-684B-A2B5-452DB95107DE}" destId="{18777FD5-DCA8-634A-9690-8AA13AD4D643}" srcOrd="0" destOrd="1" presId="urn:microsoft.com/office/officeart/2005/8/layout/vList5"/>
    <dgm:cxn modelId="{8D4FC6B8-2C48-7444-9BC3-9D8038B29023}" srcId="{3C02A1A0-5158-9E42-A331-0D97458736AF}" destId="{AA6F564A-382A-054D-8418-27A973B3CB63}" srcOrd="0" destOrd="0" parTransId="{6332D72D-52D3-7042-B65B-7AFF20BA10AD}" sibTransId="{1971F8AF-9AB6-6C4F-9A1D-A667B5DA5EC3}"/>
    <dgm:cxn modelId="{03220FBB-C58D-EA4F-9247-D542A4C336C0}" srcId="{ABD8AAAA-4DD0-E14E-8440-DDFB28018F8F}" destId="{8F7B8018-066F-F440-A4DA-CF48C6172008}" srcOrd="1" destOrd="0" parTransId="{01E7FE24-3C36-CE44-A9BC-B4D614A55FFF}" sibTransId="{F760D497-7976-D845-B387-35FE93E45CFD}"/>
    <dgm:cxn modelId="{A8F59CD4-90AB-814B-BA94-26C15734621E}" type="presOf" srcId="{3C02A1A0-5158-9E42-A331-0D97458736AF}" destId="{A77C0704-2B70-814F-8C32-B8FA1A5A10A1}" srcOrd="0" destOrd="0" presId="urn:microsoft.com/office/officeart/2005/8/layout/vList5"/>
    <dgm:cxn modelId="{9F395675-1C97-1D46-88AF-C2B5CC1816B1}" type="presParOf" srcId="{17E1966E-42D7-0A4E-B223-254056333750}" destId="{E40E6C48-E6C7-1B45-930B-2712C25C8D1E}" srcOrd="0" destOrd="0" presId="urn:microsoft.com/office/officeart/2005/8/layout/vList5"/>
    <dgm:cxn modelId="{90488C08-D9D8-C045-92C3-79AA00B98767}" type="presParOf" srcId="{E40E6C48-E6C7-1B45-930B-2712C25C8D1E}" destId="{E72BA29B-C827-B645-BD54-E8F63FC01E79}" srcOrd="0" destOrd="0" presId="urn:microsoft.com/office/officeart/2005/8/layout/vList5"/>
    <dgm:cxn modelId="{1D2FDD22-D602-EA47-B799-FB01074708E1}" type="presParOf" srcId="{E40E6C48-E6C7-1B45-930B-2712C25C8D1E}" destId="{9DAB4460-D213-2444-A69D-C4D6A2A554AE}" srcOrd="1" destOrd="0" presId="urn:microsoft.com/office/officeart/2005/8/layout/vList5"/>
    <dgm:cxn modelId="{CCAF0E12-D66B-0D4E-AF21-48D381EAC8D7}" type="presParOf" srcId="{17E1966E-42D7-0A4E-B223-254056333750}" destId="{D7163D60-5685-964F-8635-BC9282D2FB98}" srcOrd="1" destOrd="0" presId="urn:microsoft.com/office/officeart/2005/8/layout/vList5"/>
    <dgm:cxn modelId="{1CAA1742-D29F-8F45-BC59-07B284E96E04}" type="presParOf" srcId="{17E1966E-42D7-0A4E-B223-254056333750}" destId="{36351CA7-F1B2-6548-8FEC-DE8BBA65D458}" srcOrd="2" destOrd="0" presId="urn:microsoft.com/office/officeart/2005/8/layout/vList5"/>
    <dgm:cxn modelId="{F0820ECC-7FFB-4645-B9F6-07AB80A42B89}" type="presParOf" srcId="{36351CA7-F1B2-6548-8FEC-DE8BBA65D458}" destId="{E4892D08-3A9A-5345-83F0-9B7156AB3808}" srcOrd="0" destOrd="0" presId="urn:microsoft.com/office/officeart/2005/8/layout/vList5"/>
    <dgm:cxn modelId="{26144A1B-9433-4A4A-B237-6AD7AB95504E}" type="presParOf" srcId="{36351CA7-F1B2-6548-8FEC-DE8BBA65D458}" destId="{18777FD5-DCA8-634A-9690-8AA13AD4D643}" srcOrd="1" destOrd="0" presId="urn:microsoft.com/office/officeart/2005/8/layout/vList5"/>
    <dgm:cxn modelId="{92D9D7ED-37F1-994A-B5D6-8144EB479DB3}" type="presParOf" srcId="{17E1966E-42D7-0A4E-B223-254056333750}" destId="{F1872AC1-E349-F547-8A25-6AC49DB52A0C}" srcOrd="3" destOrd="0" presId="urn:microsoft.com/office/officeart/2005/8/layout/vList5"/>
    <dgm:cxn modelId="{F03E59D8-B5D5-0245-8549-A3615EC63275}" type="presParOf" srcId="{17E1966E-42D7-0A4E-B223-254056333750}" destId="{EC50441E-5F1F-F144-9199-53ABD38240B7}" srcOrd="4" destOrd="0" presId="urn:microsoft.com/office/officeart/2005/8/layout/vList5"/>
    <dgm:cxn modelId="{A029A832-E4F7-7A4E-A031-BD17E009F579}" type="presParOf" srcId="{EC50441E-5F1F-F144-9199-53ABD38240B7}" destId="{A77C0704-2B70-814F-8C32-B8FA1A5A10A1}" srcOrd="0" destOrd="0" presId="urn:microsoft.com/office/officeart/2005/8/layout/vList5"/>
    <dgm:cxn modelId="{FE501CCC-1291-CC43-B327-B5DFD068C2C9}" type="presParOf" srcId="{EC50441E-5F1F-F144-9199-53ABD38240B7}" destId="{7085D02A-9520-F94D-97E0-0C9429F6D2DE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474236F-6A46-D74F-80A7-08233E18E9B7}" type="doc">
      <dgm:prSet loTypeId="urn:microsoft.com/office/officeart/2005/8/layout/vList5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6709DE5D-8386-584A-9046-167E4C494B05}">
      <dgm:prSet phldrT="[Texto]"/>
      <dgm:spPr/>
      <dgm:t>
        <a:bodyPr/>
        <a:lstStyle/>
        <a:p>
          <a:r>
            <a:rPr lang="es-ES" dirty="0"/>
            <a:t>Basada en umbrales</a:t>
          </a:r>
        </a:p>
      </dgm:t>
    </dgm:pt>
    <dgm:pt modelId="{C9070912-4742-5449-9E01-FD4C3F13F18A}" type="parTrans" cxnId="{BE62FF8F-08C8-874A-A62E-B58C352CD5A1}">
      <dgm:prSet/>
      <dgm:spPr/>
      <dgm:t>
        <a:bodyPr/>
        <a:lstStyle/>
        <a:p>
          <a:endParaRPr lang="es-ES"/>
        </a:p>
      </dgm:t>
    </dgm:pt>
    <dgm:pt modelId="{9AC507D8-2366-DC41-BEC4-1ADAEAE052FB}" type="sibTrans" cxnId="{BE62FF8F-08C8-874A-A62E-B58C352CD5A1}">
      <dgm:prSet/>
      <dgm:spPr/>
      <dgm:t>
        <a:bodyPr/>
        <a:lstStyle/>
        <a:p>
          <a:endParaRPr lang="es-ES"/>
        </a:p>
      </dgm:t>
    </dgm:pt>
    <dgm:pt modelId="{5A11067B-C75D-0543-BBA7-4B0A587A9AB1}">
      <dgm:prSet phldrT="[Texto]"/>
      <dgm:spPr/>
      <dgm:t>
        <a:bodyPr/>
        <a:lstStyle/>
        <a:p>
          <a:r>
            <a:rPr lang="es-ES" dirty="0"/>
            <a:t>Se basa en el criterio de similitud</a:t>
          </a:r>
        </a:p>
      </dgm:t>
    </dgm:pt>
    <dgm:pt modelId="{0D9652DD-289A-604E-86B5-080C809603E6}" type="parTrans" cxnId="{B40B0715-65DD-604A-B214-F7002D7460D2}">
      <dgm:prSet/>
      <dgm:spPr/>
      <dgm:t>
        <a:bodyPr/>
        <a:lstStyle/>
        <a:p>
          <a:endParaRPr lang="es-ES"/>
        </a:p>
      </dgm:t>
    </dgm:pt>
    <dgm:pt modelId="{D45E5FDB-99B0-5C48-8F12-1858A1352474}" type="sibTrans" cxnId="{B40B0715-65DD-604A-B214-F7002D7460D2}">
      <dgm:prSet/>
      <dgm:spPr/>
      <dgm:t>
        <a:bodyPr/>
        <a:lstStyle/>
        <a:p>
          <a:endParaRPr lang="es-ES"/>
        </a:p>
      </dgm:t>
    </dgm:pt>
    <dgm:pt modelId="{FE73ACB4-E4A2-3C44-B8E2-B924789FDB7F}">
      <dgm:prSet phldrT="[Texto]"/>
      <dgm:spPr/>
      <dgm:t>
        <a:bodyPr/>
        <a:lstStyle/>
        <a:p>
          <a:r>
            <a:rPr lang="es-ES" dirty="0"/>
            <a:t>Crecimiento basado en umbrales</a:t>
          </a:r>
        </a:p>
      </dgm:t>
    </dgm:pt>
    <dgm:pt modelId="{CD21A4A8-BF53-2947-AE29-4A064CB002F4}" type="parTrans" cxnId="{79E4D69B-88CD-DD49-A86D-6CB112173885}">
      <dgm:prSet/>
      <dgm:spPr/>
      <dgm:t>
        <a:bodyPr/>
        <a:lstStyle/>
        <a:p>
          <a:endParaRPr lang="es-ES"/>
        </a:p>
      </dgm:t>
    </dgm:pt>
    <dgm:pt modelId="{CB174E9C-44C0-254B-B5DC-DB5087FCCCE3}" type="sibTrans" cxnId="{79E4D69B-88CD-DD49-A86D-6CB112173885}">
      <dgm:prSet/>
      <dgm:spPr/>
      <dgm:t>
        <a:bodyPr/>
        <a:lstStyle/>
        <a:p>
          <a:endParaRPr lang="es-ES"/>
        </a:p>
      </dgm:t>
    </dgm:pt>
    <dgm:pt modelId="{02E2762C-D86A-0F4B-A8E1-D7EBCAC09C8E}">
      <dgm:prSet phldrT="[Texto]"/>
      <dgm:spPr/>
      <dgm:t>
        <a:bodyPr/>
        <a:lstStyle/>
        <a:p>
          <a:r>
            <a:rPr lang="es-ES" dirty="0"/>
            <a:t>Se basa en el concepto de adyacencia</a:t>
          </a:r>
        </a:p>
      </dgm:t>
    </dgm:pt>
    <dgm:pt modelId="{ABC58492-2BFB-E44F-9D82-B6008782C704}" type="parTrans" cxnId="{815F1DAE-1599-5644-87C7-8234003E301D}">
      <dgm:prSet/>
      <dgm:spPr/>
      <dgm:t>
        <a:bodyPr/>
        <a:lstStyle/>
        <a:p>
          <a:endParaRPr lang="es-ES"/>
        </a:p>
      </dgm:t>
    </dgm:pt>
    <dgm:pt modelId="{005D9950-CBEE-7643-AD64-563E97C2B5DF}" type="sibTrans" cxnId="{815F1DAE-1599-5644-87C7-8234003E301D}">
      <dgm:prSet/>
      <dgm:spPr/>
      <dgm:t>
        <a:bodyPr/>
        <a:lstStyle/>
        <a:p>
          <a:endParaRPr lang="es-ES"/>
        </a:p>
      </dgm:t>
    </dgm:pt>
    <dgm:pt modelId="{1D74393C-C3AA-D34F-A313-1EFE70F88E64}">
      <dgm:prSet phldrT="[Texto]"/>
      <dgm:spPr/>
      <dgm:t>
        <a:bodyPr/>
        <a:lstStyle/>
        <a:p>
          <a:r>
            <a:rPr lang="es-ES" dirty="0" err="1"/>
            <a:t>Watershed</a:t>
          </a:r>
          <a:endParaRPr lang="es-ES" dirty="0"/>
        </a:p>
      </dgm:t>
    </dgm:pt>
    <dgm:pt modelId="{5D34B618-7770-804B-BE67-EE569DDE6A86}" type="parTrans" cxnId="{541D9A90-A6E7-EF4B-B2F4-682579B9932A}">
      <dgm:prSet/>
      <dgm:spPr/>
      <dgm:t>
        <a:bodyPr/>
        <a:lstStyle/>
        <a:p>
          <a:endParaRPr lang="es-ES"/>
        </a:p>
      </dgm:t>
    </dgm:pt>
    <dgm:pt modelId="{72314DDD-F67B-EF44-9B7B-8BD5B1105CE0}" type="sibTrans" cxnId="{541D9A90-A6E7-EF4B-B2F4-682579B9932A}">
      <dgm:prSet/>
      <dgm:spPr/>
      <dgm:t>
        <a:bodyPr/>
        <a:lstStyle/>
        <a:p>
          <a:endParaRPr lang="es-ES"/>
        </a:p>
      </dgm:t>
    </dgm:pt>
    <dgm:pt modelId="{EDF30454-D18C-7F45-93DC-463B2BF2A7C5}">
      <dgm:prSet phldrT="[Texto]"/>
      <dgm:spPr/>
      <dgm:t>
        <a:bodyPr/>
        <a:lstStyle/>
        <a:p>
          <a:r>
            <a:rPr lang="es-ES" dirty="0"/>
            <a:t>Automática (2D)</a:t>
          </a:r>
        </a:p>
      </dgm:t>
    </dgm:pt>
    <dgm:pt modelId="{25AB157D-462E-A140-A6D1-2D08BF5A0D61}" type="parTrans" cxnId="{7045CB03-3D7C-A34A-BFF6-63FA4E68E960}">
      <dgm:prSet/>
      <dgm:spPr/>
      <dgm:t>
        <a:bodyPr/>
        <a:lstStyle/>
        <a:p>
          <a:endParaRPr lang="es-ES"/>
        </a:p>
      </dgm:t>
    </dgm:pt>
    <dgm:pt modelId="{9E9B952E-B8D6-A94D-8F90-828DF510FBE3}" type="sibTrans" cxnId="{7045CB03-3D7C-A34A-BFF6-63FA4E68E960}">
      <dgm:prSet/>
      <dgm:spPr/>
      <dgm:t>
        <a:bodyPr/>
        <a:lstStyle/>
        <a:p>
          <a:endParaRPr lang="es-ES"/>
        </a:p>
      </dgm:t>
    </dgm:pt>
    <dgm:pt modelId="{2A37C977-4935-C243-AD57-E0439CFF33D3}">
      <dgm:prSet phldrT="[Texto]"/>
      <dgm:spPr/>
      <dgm:t>
        <a:bodyPr/>
        <a:lstStyle/>
        <a:p>
          <a:r>
            <a:rPr lang="es-ES" dirty="0"/>
            <a:t>Parámetros: factor de inundación</a:t>
          </a:r>
        </a:p>
      </dgm:t>
    </dgm:pt>
    <dgm:pt modelId="{EBDBE83D-E17E-694C-BBFE-2AB44DC9BFF6}" type="parTrans" cxnId="{078399C5-6714-B044-819F-601C1B54C998}">
      <dgm:prSet/>
      <dgm:spPr/>
      <dgm:t>
        <a:bodyPr/>
        <a:lstStyle/>
        <a:p>
          <a:endParaRPr lang="es-ES"/>
        </a:p>
      </dgm:t>
    </dgm:pt>
    <dgm:pt modelId="{F83ABB3B-625F-5B4D-AB88-5DE1C199C52B}" type="sibTrans" cxnId="{078399C5-6714-B044-819F-601C1B54C998}">
      <dgm:prSet/>
      <dgm:spPr/>
      <dgm:t>
        <a:bodyPr/>
        <a:lstStyle/>
        <a:p>
          <a:endParaRPr lang="es-ES"/>
        </a:p>
      </dgm:t>
    </dgm:pt>
    <dgm:pt modelId="{8E2461B3-EB03-664D-AEE1-A014FF2F1857}">
      <dgm:prSet phldrT="[Texto]"/>
      <dgm:spPr/>
      <dgm:t>
        <a:bodyPr/>
        <a:lstStyle/>
        <a:p>
          <a:r>
            <a:rPr lang="es-ES" dirty="0" err="1"/>
            <a:t>Livewire</a:t>
          </a:r>
          <a:endParaRPr lang="es-ES" dirty="0"/>
        </a:p>
      </dgm:t>
    </dgm:pt>
    <dgm:pt modelId="{CE520628-75F8-1849-8D7F-D8C2B740C8D0}" type="parTrans" cxnId="{26209E5C-9E4B-2940-9190-5D35BC7F3331}">
      <dgm:prSet/>
      <dgm:spPr/>
      <dgm:t>
        <a:bodyPr/>
        <a:lstStyle/>
        <a:p>
          <a:endParaRPr lang="es-ES"/>
        </a:p>
      </dgm:t>
    </dgm:pt>
    <dgm:pt modelId="{C78E1883-3F92-C244-84D0-CE3CB88BE91B}" type="sibTrans" cxnId="{26209E5C-9E4B-2940-9190-5D35BC7F3331}">
      <dgm:prSet/>
      <dgm:spPr/>
      <dgm:t>
        <a:bodyPr/>
        <a:lstStyle/>
        <a:p>
          <a:endParaRPr lang="es-ES"/>
        </a:p>
      </dgm:t>
    </dgm:pt>
    <dgm:pt modelId="{FCBC5F3D-56CA-EB40-A2D8-2E396830A9A1}">
      <dgm:prSet phldrT="[Texto]"/>
      <dgm:spPr/>
      <dgm:t>
        <a:bodyPr/>
        <a:lstStyle/>
        <a:p>
          <a:r>
            <a:rPr lang="es-ES" dirty="0"/>
            <a:t>Manual asistida (2D)</a:t>
          </a:r>
        </a:p>
      </dgm:t>
    </dgm:pt>
    <dgm:pt modelId="{07CCFA9E-A752-244E-9987-613088416FF4}" type="parTrans" cxnId="{085B6DC5-A6CF-7248-8541-3C07679863BF}">
      <dgm:prSet/>
      <dgm:spPr/>
      <dgm:t>
        <a:bodyPr/>
        <a:lstStyle/>
        <a:p>
          <a:endParaRPr lang="es-ES"/>
        </a:p>
      </dgm:t>
    </dgm:pt>
    <dgm:pt modelId="{6F8C2945-E5AA-BD46-9545-84DB910BAB88}" type="sibTrans" cxnId="{085B6DC5-A6CF-7248-8541-3C07679863BF}">
      <dgm:prSet/>
      <dgm:spPr/>
      <dgm:t>
        <a:bodyPr/>
        <a:lstStyle/>
        <a:p>
          <a:endParaRPr lang="es-ES"/>
        </a:p>
      </dgm:t>
    </dgm:pt>
    <dgm:pt modelId="{FD9433ED-8B87-6640-9F48-A119F36F3329}">
      <dgm:prSet phldrT="[Texto]"/>
      <dgm:spPr/>
      <dgm:t>
        <a:bodyPr/>
        <a:lstStyle/>
        <a:p>
          <a:r>
            <a:rPr lang="es-ES" dirty="0"/>
            <a:t>Automática (2D y 3D)</a:t>
          </a:r>
        </a:p>
      </dgm:t>
    </dgm:pt>
    <dgm:pt modelId="{A283D78B-4040-E543-B427-6BC6B35067E5}" type="parTrans" cxnId="{4BA81CA9-9D82-AA42-B7F2-89A660B6041F}">
      <dgm:prSet/>
      <dgm:spPr/>
      <dgm:t>
        <a:bodyPr/>
        <a:lstStyle/>
        <a:p>
          <a:endParaRPr lang="es-ES"/>
        </a:p>
      </dgm:t>
    </dgm:pt>
    <dgm:pt modelId="{A255526F-A60E-1D42-A37E-0406735135B3}" type="sibTrans" cxnId="{4BA81CA9-9D82-AA42-B7F2-89A660B6041F}">
      <dgm:prSet/>
      <dgm:spPr/>
      <dgm:t>
        <a:bodyPr/>
        <a:lstStyle/>
        <a:p>
          <a:endParaRPr lang="es-ES"/>
        </a:p>
      </dgm:t>
    </dgm:pt>
    <dgm:pt modelId="{C6CD692A-BA24-BC4E-88D9-6BE1F430B79A}">
      <dgm:prSet phldrT="[Texto]"/>
      <dgm:spPr/>
      <dgm:t>
        <a:bodyPr/>
        <a:lstStyle/>
        <a:p>
          <a:r>
            <a:rPr lang="es-ES" dirty="0"/>
            <a:t>Automática (2D y 3D)</a:t>
          </a:r>
        </a:p>
      </dgm:t>
    </dgm:pt>
    <dgm:pt modelId="{5ED7B074-30C7-4746-B1B7-4D7051EB1AE1}" type="parTrans" cxnId="{E880749F-1A27-6E48-9708-9E27F5AA9F82}">
      <dgm:prSet/>
      <dgm:spPr/>
      <dgm:t>
        <a:bodyPr/>
        <a:lstStyle/>
        <a:p>
          <a:endParaRPr lang="es-ES"/>
        </a:p>
      </dgm:t>
    </dgm:pt>
    <dgm:pt modelId="{423A24B2-A192-DE46-A979-D542BE464D14}" type="sibTrans" cxnId="{E880749F-1A27-6E48-9708-9E27F5AA9F82}">
      <dgm:prSet/>
      <dgm:spPr/>
      <dgm:t>
        <a:bodyPr/>
        <a:lstStyle/>
        <a:p>
          <a:endParaRPr lang="es-ES"/>
        </a:p>
      </dgm:t>
    </dgm:pt>
    <dgm:pt modelId="{D2679F46-7410-3448-8BCD-24E9D8893205}">
      <dgm:prSet phldrT="[Texto]"/>
      <dgm:spPr/>
      <dgm:t>
        <a:bodyPr/>
        <a:lstStyle/>
        <a:p>
          <a:r>
            <a:rPr lang="es-ES" dirty="0"/>
            <a:t>Parámetros: criterio de similitud</a:t>
          </a:r>
        </a:p>
      </dgm:t>
    </dgm:pt>
    <dgm:pt modelId="{817DAFCC-B0D9-A948-AA67-CCDB0AB3F102}" type="parTrans" cxnId="{26E6CCD6-2BC8-3F4B-9B7A-2788999293FA}">
      <dgm:prSet/>
      <dgm:spPr/>
      <dgm:t>
        <a:bodyPr/>
        <a:lstStyle/>
        <a:p>
          <a:endParaRPr lang="es-ES"/>
        </a:p>
      </dgm:t>
    </dgm:pt>
    <dgm:pt modelId="{8126FA89-CB40-1440-B55E-8801BA0E9045}" type="sibTrans" cxnId="{26E6CCD6-2BC8-3F4B-9B7A-2788999293FA}">
      <dgm:prSet/>
      <dgm:spPr/>
      <dgm:t>
        <a:bodyPr/>
        <a:lstStyle/>
        <a:p>
          <a:endParaRPr lang="es-ES"/>
        </a:p>
      </dgm:t>
    </dgm:pt>
    <dgm:pt modelId="{312E2FDF-8397-7C4B-9DC2-2243B2889E02}">
      <dgm:prSet phldrT="[Texto]"/>
      <dgm:spPr/>
      <dgm:t>
        <a:bodyPr/>
        <a:lstStyle/>
        <a:p>
          <a:r>
            <a:rPr lang="es-ES" dirty="0"/>
            <a:t>Parámetros: criterio de similitud y semilla</a:t>
          </a:r>
        </a:p>
      </dgm:t>
    </dgm:pt>
    <dgm:pt modelId="{F19EC259-3412-8A4B-A24E-A22462FC68DE}" type="parTrans" cxnId="{2A692744-5B7B-3B43-9489-B88D22C3C2D2}">
      <dgm:prSet/>
      <dgm:spPr/>
      <dgm:t>
        <a:bodyPr/>
        <a:lstStyle/>
        <a:p>
          <a:endParaRPr lang="es-ES"/>
        </a:p>
      </dgm:t>
    </dgm:pt>
    <dgm:pt modelId="{9A04F535-A6E4-1944-BEA9-168649FF0DAC}" type="sibTrans" cxnId="{2A692744-5B7B-3B43-9489-B88D22C3C2D2}">
      <dgm:prSet/>
      <dgm:spPr/>
      <dgm:t>
        <a:bodyPr/>
        <a:lstStyle/>
        <a:p>
          <a:endParaRPr lang="es-ES"/>
        </a:p>
      </dgm:t>
    </dgm:pt>
    <dgm:pt modelId="{A4C46B47-8B38-C143-AA25-1CC6D6EE758C}">
      <dgm:prSet phldrT="[Texto]"/>
      <dgm:spPr/>
      <dgm:t>
        <a:bodyPr/>
        <a:lstStyle/>
        <a:p>
          <a:r>
            <a:rPr lang="es-ES" dirty="0"/>
            <a:t>Lazo </a:t>
          </a:r>
          <a:r>
            <a:rPr lang="es-ES" dirty="0" err="1"/>
            <a:t>mágnetico</a:t>
          </a:r>
          <a:r>
            <a:rPr lang="es-ES" dirty="0"/>
            <a:t> (Photoshop)</a:t>
          </a:r>
        </a:p>
      </dgm:t>
    </dgm:pt>
    <dgm:pt modelId="{44636301-9BD3-2F42-8607-CBCA07751B64}" type="parTrans" cxnId="{AA31F140-A9F1-C449-9A88-2E6909857A1F}">
      <dgm:prSet/>
      <dgm:spPr/>
      <dgm:t>
        <a:bodyPr/>
        <a:lstStyle/>
        <a:p>
          <a:endParaRPr lang="es-ES"/>
        </a:p>
      </dgm:t>
    </dgm:pt>
    <dgm:pt modelId="{6328D0FD-1374-574C-A571-9E901C07B10E}" type="sibTrans" cxnId="{AA31F140-A9F1-C449-9A88-2E6909857A1F}">
      <dgm:prSet/>
      <dgm:spPr/>
      <dgm:t>
        <a:bodyPr/>
        <a:lstStyle/>
        <a:p>
          <a:endParaRPr lang="es-ES"/>
        </a:p>
      </dgm:t>
    </dgm:pt>
    <dgm:pt modelId="{8AFD39DF-D08A-944C-9818-2198E3D4CA2A}">
      <dgm:prSet phldrT="[Texto]"/>
      <dgm:spPr/>
      <dgm:t>
        <a:bodyPr/>
        <a:lstStyle/>
        <a:p>
          <a:r>
            <a:rPr lang="es-ES" dirty="0"/>
            <a:t>Se basa en el concepto de borde y optimización (</a:t>
          </a:r>
          <a:r>
            <a:rPr lang="es-ES" dirty="0" err="1"/>
            <a:t>Dijkstra</a:t>
          </a:r>
          <a:r>
            <a:rPr lang="es-ES" dirty="0"/>
            <a:t>)</a:t>
          </a:r>
        </a:p>
      </dgm:t>
    </dgm:pt>
    <dgm:pt modelId="{79CBB334-8748-014F-B17F-0CCDA632E8D4}" type="parTrans" cxnId="{AA80F26E-509F-E442-BBC7-6C39EF059242}">
      <dgm:prSet/>
      <dgm:spPr/>
      <dgm:t>
        <a:bodyPr/>
        <a:lstStyle/>
        <a:p>
          <a:endParaRPr lang="es-ES"/>
        </a:p>
      </dgm:t>
    </dgm:pt>
    <dgm:pt modelId="{D5A0C44C-95CE-D145-BE89-7A6A36FA9D16}" type="sibTrans" cxnId="{AA80F26E-509F-E442-BBC7-6C39EF059242}">
      <dgm:prSet/>
      <dgm:spPr/>
      <dgm:t>
        <a:bodyPr/>
        <a:lstStyle/>
        <a:p>
          <a:endParaRPr lang="es-ES"/>
        </a:p>
      </dgm:t>
    </dgm:pt>
    <dgm:pt modelId="{C1EEC592-BBC5-FC45-92DB-BCBFFF2104D9}">
      <dgm:prSet phldrT="[Texto]"/>
      <dgm:spPr/>
      <dgm:t>
        <a:bodyPr/>
        <a:lstStyle/>
        <a:p>
          <a:r>
            <a:rPr lang="es-ES" dirty="0"/>
            <a:t>Se basa en ver la imagen como un relieve topográfico</a:t>
          </a:r>
        </a:p>
      </dgm:t>
    </dgm:pt>
    <dgm:pt modelId="{F31C096D-9DD0-B544-843F-705B1F2CEB49}" type="parTrans" cxnId="{D655D15C-38E8-0B47-87AF-978E86333C1D}">
      <dgm:prSet/>
      <dgm:spPr/>
      <dgm:t>
        <a:bodyPr/>
        <a:lstStyle/>
        <a:p>
          <a:endParaRPr lang="es-ES"/>
        </a:p>
      </dgm:t>
    </dgm:pt>
    <dgm:pt modelId="{B3A61718-4B0C-9744-AE3A-6D3C4DC980F6}" type="sibTrans" cxnId="{D655D15C-38E8-0B47-87AF-978E86333C1D}">
      <dgm:prSet/>
      <dgm:spPr/>
      <dgm:t>
        <a:bodyPr/>
        <a:lstStyle/>
        <a:p>
          <a:endParaRPr lang="es-ES"/>
        </a:p>
      </dgm:t>
    </dgm:pt>
    <dgm:pt modelId="{829E375A-6746-764A-AB84-15984248E1AD}" type="pres">
      <dgm:prSet presAssocID="{C474236F-6A46-D74F-80A7-08233E18E9B7}" presName="Name0" presStyleCnt="0">
        <dgm:presLayoutVars>
          <dgm:dir/>
          <dgm:animLvl val="lvl"/>
          <dgm:resizeHandles val="exact"/>
        </dgm:presLayoutVars>
      </dgm:prSet>
      <dgm:spPr/>
    </dgm:pt>
    <dgm:pt modelId="{283A572C-0456-3B45-AAB3-A43D74D43F12}" type="pres">
      <dgm:prSet presAssocID="{6709DE5D-8386-584A-9046-167E4C494B05}" presName="linNode" presStyleCnt="0"/>
      <dgm:spPr/>
    </dgm:pt>
    <dgm:pt modelId="{13D756FD-44DC-C244-9099-52D6935C5EBC}" type="pres">
      <dgm:prSet presAssocID="{6709DE5D-8386-584A-9046-167E4C494B05}" presName="parentText" presStyleLbl="node1" presStyleIdx="0" presStyleCnt="4">
        <dgm:presLayoutVars>
          <dgm:chMax val="1"/>
          <dgm:bulletEnabled val="1"/>
        </dgm:presLayoutVars>
      </dgm:prSet>
      <dgm:spPr/>
    </dgm:pt>
    <dgm:pt modelId="{637E4764-979E-7D4E-9D5A-36128999F7E6}" type="pres">
      <dgm:prSet presAssocID="{6709DE5D-8386-584A-9046-167E4C494B05}" presName="descendantText" presStyleLbl="alignAccFollowNode1" presStyleIdx="0" presStyleCnt="4">
        <dgm:presLayoutVars>
          <dgm:bulletEnabled val="1"/>
        </dgm:presLayoutVars>
      </dgm:prSet>
      <dgm:spPr/>
    </dgm:pt>
    <dgm:pt modelId="{932B28FE-4CCB-6941-A795-A6118CDA7404}" type="pres">
      <dgm:prSet presAssocID="{9AC507D8-2366-DC41-BEC4-1ADAEAE052FB}" presName="sp" presStyleCnt="0"/>
      <dgm:spPr/>
    </dgm:pt>
    <dgm:pt modelId="{860E624A-27B9-1F48-8072-5EDF987878E3}" type="pres">
      <dgm:prSet presAssocID="{FE73ACB4-E4A2-3C44-B8E2-B924789FDB7F}" presName="linNode" presStyleCnt="0"/>
      <dgm:spPr/>
    </dgm:pt>
    <dgm:pt modelId="{7801C8E4-3E90-2C41-8FC5-AF894397B83A}" type="pres">
      <dgm:prSet presAssocID="{FE73ACB4-E4A2-3C44-B8E2-B924789FDB7F}" presName="parentText" presStyleLbl="node1" presStyleIdx="1" presStyleCnt="4">
        <dgm:presLayoutVars>
          <dgm:chMax val="1"/>
          <dgm:bulletEnabled val="1"/>
        </dgm:presLayoutVars>
      </dgm:prSet>
      <dgm:spPr/>
    </dgm:pt>
    <dgm:pt modelId="{C7A3A121-2CE9-D34C-BA1F-D814333E3A45}" type="pres">
      <dgm:prSet presAssocID="{FE73ACB4-E4A2-3C44-B8E2-B924789FDB7F}" presName="descendantText" presStyleLbl="alignAccFollowNode1" presStyleIdx="1" presStyleCnt="4">
        <dgm:presLayoutVars>
          <dgm:bulletEnabled val="1"/>
        </dgm:presLayoutVars>
      </dgm:prSet>
      <dgm:spPr/>
    </dgm:pt>
    <dgm:pt modelId="{A190A0C1-0E40-C341-A475-6FACE1393A35}" type="pres">
      <dgm:prSet presAssocID="{CB174E9C-44C0-254B-B5DC-DB5087FCCCE3}" presName="sp" presStyleCnt="0"/>
      <dgm:spPr/>
    </dgm:pt>
    <dgm:pt modelId="{039A6EDA-1900-C341-AD06-20A1BD979E43}" type="pres">
      <dgm:prSet presAssocID="{1D74393C-C3AA-D34F-A313-1EFE70F88E64}" presName="linNode" presStyleCnt="0"/>
      <dgm:spPr/>
    </dgm:pt>
    <dgm:pt modelId="{3CF63614-B711-EB41-ADE9-A9B00DEBE9D8}" type="pres">
      <dgm:prSet presAssocID="{1D74393C-C3AA-D34F-A313-1EFE70F88E64}" presName="parentText" presStyleLbl="node1" presStyleIdx="2" presStyleCnt="4">
        <dgm:presLayoutVars>
          <dgm:chMax val="1"/>
          <dgm:bulletEnabled val="1"/>
        </dgm:presLayoutVars>
      </dgm:prSet>
      <dgm:spPr/>
    </dgm:pt>
    <dgm:pt modelId="{65C2D858-6079-B448-992E-15CDA3B61CCF}" type="pres">
      <dgm:prSet presAssocID="{1D74393C-C3AA-D34F-A313-1EFE70F88E64}" presName="descendantText" presStyleLbl="alignAccFollowNode1" presStyleIdx="2" presStyleCnt="4">
        <dgm:presLayoutVars>
          <dgm:bulletEnabled val="1"/>
        </dgm:presLayoutVars>
      </dgm:prSet>
      <dgm:spPr/>
    </dgm:pt>
    <dgm:pt modelId="{35BA1D12-608D-D945-A0B2-CFA6F501DAF1}" type="pres">
      <dgm:prSet presAssocID="{72314DDD-F67B-EF44-9B7B-8BD5B1105CE0}" presName="sp" presStyleCnt="0"/>
      <dgm:spPr/>
    </dgm:pt>
    <dgm:pt modelId="{B9E0C37E-BAAD-3A48-8BE0-DCADAE50FB8A}" type="pres">
      <dgm:prSet presAssocID="{8E2461B3-EB03-664D-AEE1-A014FF2F1857}" presName="linNode" presStyleCnt="0"/>
      <dgm:spPr/>
    </dgm:pt>
    <dgm:pt modelId="{C8483CB0-FB8D-3F4C-9331-D747DA82AFD0}" type="pres">
      <dgm:prSet presAssocID="{8E2461B3-EB03-664D-AEE1-A014FF2F1857}" presName="parentText" presStyleLbl="node1" presStyleIdx="3" presStyleCnt="4">
        <dgm:presLayoutVars>
          <dgm:chMax val="1"/>
          <dgm:bulletEnabled val="1"/>
        </dgm:presLayoutVars>
      </dgm:prSet>
      <dgm:spPr/>
    </dgm:pt>
    <dgm:pt modelId="{E3B599C5-7EE9-9E49-8A5E-280329061D7B}" type="pres">
      <dgm:prSet presAssocID="{8E2461B3-EB03-664D-AEE1-A014FF2F1857}" presName="descendantText" presStyleLbl="alignAccFollowNode1" presStyleIdx="3" presStyleCnt="4">
        <dgm:presLayoutVars>
          <dgm:bulletEnabled val="1"/>
        </dgm:presLayoutVars>
      </dgm:prSet>
      <dgm:spPr/>
    </dgm:pt>
  </dgm:ptLst>
  <dgm:cxnLst>
    <dgm:cxn modelId="{7045CB03-3D7C-A34A-BFF6-63FA4E68E960}" srcId="{1D74393C-C3AA-D34F-A313-1EFE70F88E64}" destId="{EDF30454-D18C-7F45-93DC-463B2BF2A7C5}" srcOrd="0" destOrd="0" parTransId="{25AB157D-462E-A140-A6D1-2D08BF5A0D61}" sibTransId="{9E9B952E-B8D6-A94D-8F90-828DF510FBE3}"/>
    <dgm:cxn modelId="{980E5C12-8F43-8348-8F1C-76E4A9B430DB}" type="presOf" srcId="{1D74393C-C3AA-D34F-A313-1EFE70F88E64}" destId="{3CF63614-B711-EB41-ADE9-A9B00DEBE9D8}" srcOrd="0" destOrd="0" presId="urn:microsoft.com/office/officeart/2005/8/layout/vList5"/>
    <dgm:cxn modelId="{B40B0715-65DD-604A-B214-F7002D7460D2}" srcId="{6709DE5D-8386-584A-9046-167E4C494B05}" destId="{5A11067B-C75D-0543-BBA7-4B0A587A9AB1}" srcOrd="2" destOrd="0" parTransId="{0D9652DD-289A-604E-86B5-080C809603E6}" sibTransId="{D45E5FDB-99B0-5C48-8F12-1858A1352474}"/>
    <dgm:cxn modelId="{4BE8082E-56D2-8C48-827D-79B010B71593}" type="presOf" srcId="{FE73ACB4-E4A2-3C44-B8E2-B924789FDB7F}" destId="{7801C8E4-3E90-2C41-8FC5-AF894397B83A}" srcOrd="0" destOrd="0" presId="urn:microsoft.com/office/officeart/2005/8/layout/vList5"/>
    <dgm:cxn modelId="{209C6134-F3FC-B844-98D5-7886A7E18BAF}" type="presOf" srcId="{6709DE5D-8386-584A-9046-167E4C494B05}" destId="{13D756FD-44DC-C244-9099-52D6935C5EBC}" srcOrd="0" destOrd="0" presId="urn:microsoft.com/office/officeart/2005/8/layout/vList5"/>
    <dgm:cxn modelId="{AA31F140-A9F1-C449-9A88-2E6909857A1F}" srcId="{8E2461B3-EB03-664D-AEE1-A014FF2F1857}" destId="{A4C46B47-8B38-C143-AA25-1CC6D6EE758C}" srcOrd="1" destOrd="0" parTransId="{44636301-9BD3-2F42-8607-CBCA07751B64}" sibTransId="{6328D0FD-1374-574C-A571-9E901C07B10E}"/>
    <dgm:cxn modelId="{5F8C1B43-7E16-2845-B4D1-9B875497C745}" type="presOf" srcId="{D2679F46-7410-3448-8BCD-24E9D8893205}" destId="{637E4764-979E-7D4E-9D5A-36128999F7E6}" srcOrd="0" destOrd="1" presId="urn:microsoft.com/office/officeart/2005/8/layout/vList5"/>
    <dgm:cxn modelId="{2A692744-5B7B-3B43-9489-B88D22C3C2D2}" srcId="{FE73ACB4-E4A2-3C44-B8E2-B924789FDB7F}" destId="{312E2FDF-8397-7C4B-9DC2-2243B2889E02}" srcOrd="1" destOrd="0" parTransId="{F19EC259-3412-8A4B-A24E-A22462FC68DE}" sibTransId="{9A04F535-A6E4-1944-BEA9-168649FF0DAC}"/>
    <dgm:cxn modelId="{26E5A94E-1EF3-5A4F-8CE5-433FD1737210}" type="presOf" srcId="{FD9433ED-8B87-6640-9F48-A119F36F3329}" destId="{637E4764-979E-7D4E-9D5A-36128999F7E6}" srcOrd="0" destOrd="0" presId="urn:microsoft.com/office/officeart/2005/8/layout/vList5"/>
    <dgm:cxn modelId="{26209E5C-9E4B-2940-9190-5D35BC7F3331}" srcId="{C474236F-6A46-D74F-80A7-08233E18E9B7}" destId="{8E2461B3-EB03-664D-AEE1-A014FF2F1857}" srcOrd="3" destOrd="0" parTransId="{CE520628-75F8-1849-8D7F-D8C2B740C8D0}" sibTransId="{C78E1883-3F92-C244-84D0-CE3CB88BE91B}"/>
    <dgm:cxn modelId="{D655D15C-38E8-0B47-87AF-978E86333C1D}" srcId="{1D74393C-C3AA-D34F-A313-1EFE70F88E64}" destId="{C1EEC592-BBC5-FC45-92DB-BCBFFF2104D9}" srcOrd="2" destOrd="0" parTransId="{F31C096D-9DD0-B544-843F-705B1F2CEB49}" sibTransId="{B3A61718-4B0C-9744-AE3A-6D3C4DC980F6}"/>
    <dgm:cxn modelId="{EF865A69-F62B-D842-8BBB-19FE69111CE2}" type="presOf" srcId="{C6CD692A-BA24-BC4E-88D9-6BE1F430B79A}" destId="{C7A3A121-2CE9-D34C-BA1F-D814333E3A45}" srcOrd="0" destOrd="0" presId="urn:microsoft.com/office/officeart/2005/8/layout/vList5"/>
    <dgm:cxn modelId="{AA80F26E-509F-E442-BBC7-6C39EF059242}" srcId="{8E2461B3-EB03-664D-AEE1-A014FF2F1857}" destId="{8AFD39DF-D08A-944C-9818-2198E3D4CA2A}" srcOrd="2" destOrd="0" parTransId="{79CBB334-8748-014F-B17F-0CCDA632E8D4}" sibTransId="{D5A0C44C-95CE-D145-BE89-7A6A36FA9D16}"/>
    <dgm:cxn modelId="{5D7EBB7A-3EA9-C54C-8075-7C1A1F2F7E43}" type="presOf" srcId="{A4C46B47-8B38-C143-AA25-1CC6D6EE758C}" destId="{E3B599C5-7EE9-9E49-8A5E-280329061D7B}" srcOrd="0" destOrd="1" presId="urn:microsoft.com/office/officeart/2005/8/layout/vList5"/>
    <dgm:cxn modelId="{C888D67F-3F0D-C044-B8FC-8F2F4166BAB0}" type="presOf" srcId="{2A37C977-4935-C243-AD57-E0439CFF33D3}" destId="{65C2D858-6079-B448-992E-15CDA3B61CCF}" srcOrd="0" destOrd="1" presId="urn:microsoft.com/office/officeart/2005/8/layout/vList5"/>
    <dgm:cxn modelId="{53648188-08C1-464C-AA82-5259BAE52BDB}" type="presOf" srcId="{8E2461B3-EB03-664D-AEE1-A014FF2F1857}" destId="{C8483CB0-FB8D-3F4C-9331-D747DA82AFD0}" srcOrd="0" destOrd="0" presId="urn:microsoft.com/office/officeart/2005/8/layout/vList5"/>
    <dgm:cxn modelId="{BE62FF8F-08C8-874A-A62E-B58C352CD5A1}" srcId="{C474236F-6A46-D74F-80A7-08233E18E9B7}" destId="{6709DE5D-8386-584A-9046-167E4C494B05}" srcOrd="0" destOrd="0" parTransId="{C9070912-4742-5449-9E01-FD4C3F13F18A}" sibTransId="{9AC507D8-2366-DC41-BEC4-1ADAEAE052FB}"/>
    <dgm:cxn modelId="{541D9A90-A6E7-EF4B-B2F4-682579B9932A}" srcId="{C474236F-6A46-D74F-80A7-08233E18E9B7}" destId="{1D74393C-C3AA-D34F-A313-1EFE70F88E64}" srcOrd="2" destOrd="0" parTransId="{5D34B618-7770-804B-BE67-EE569DDE6A86}" sibTransId="{72314DDD-F67B-EF44-9B7B-8BD5B1105CE0}"/>
    <dgm:cxn modelId="{79E4D69B-88CD-DD49-A86D-6CB112173885}" srcId="{C474236F-6A46-D74F-80A7-08233E18E9B7}" destId="{FE73ACB4-E4A2-3C44-B8E2-B924789FDB7F}" srcOrd="1" destOrd="0" parTransId="{CD21A4A8-BF53-2947-AE29-4A064CB002F4}" sibTransId="{CB174E9C-44C0-254B-B5DC-DB5087FCCCE3}"/>
    <dgm:cxn modelId="{5032369D-F59A-A046-BE9E-057BAACE9D0A}" type="presOf" srcId="{C474236F-6A46-D74F-80A7-08233E18E9B7}" destId="{829E375A-6746-764A-AB84-15984248E1AD}" srcOrd="0" destOrd="0" presId="urn:microsoft.com/office/officeart/2005/8/layout/vList5"/>
    <dgm:cxn modelId="{E880749F-1A27-6E48-9708-9E27F5AA9F82}" srcId="{FE73ACB4-E4A2-3C44-B8E2-B924789FDB7F}" destId="{C6CD692A-BA24-BC4E-88D9-6BE1F430B79A}" srcOrd="0" destOrd="0" parTransId="{5ED7B074-30C7-4746-B1B7-4D7051EB1AE1}" sibTransId="{423A24B2-A192-DE46-A979-D542BE464D14}"/>
    <dgm:cxn modelId="{4BA81CA9-9D82-AA42-B7F2-89A660B6041F}" srcId="{6709DE5D-8386-584A-9046-167E4C494B05}" destId="{FD9433ED-8B87-6640-9F48-A119F36F3329}" srcOrd="0" destOrd="0" parTransId="{A283D78B-4040-E543-B427-6BC6B35067E5}" sibTransId="{A255526F-A60E-1D42-A37E-0406735135B3}"/>
    <dgm:cxn modelId="{25EFC2AA-475D-7846-B650-FB54ED8E520B}" type="presOf" srcId="{EDF30454-D18C-7F45-93DC-463B2BF2A7C5}" destId="{65C2D858-6079-B448-992E-15CDA3B61CCF}" srcOrd="0" destOrd="0" presId="urn:microsoft.com/office/officeart/2005/8/layout/vList5"/>
    <dgm:cxn modelId="{815F1DAE-1599-5644-87C7-8234003E301D}" srcId="{FE73ACB4-E4A2-3C44-B8E2-B924789FDB7F}" destId="{02E2762C-D86A-0F4B-A8E1-D7EBCAC09C8E}" srcOrd="2" destOrd="0" parTransId="{ABC58492-2BFB-E44F-9D82-B6008782C704}" sibTransId="{005D9950-CBEE-7643-AD64-563E97C2B5DF}"/>
    <dgm:cxn modelId="{D22042AE-CF71-0745-A42F-861B78121DDF}" type="presOf" srcId="{FCBC5F3D-56CA-EB40-A2D8-2E396830A9A1}" destId="{E3B599C5-7EE9-9E49-8A5E-280329061D7B}" srcOrd="0" destOrd="0" presId="urn:microsoft.com/office/officeart/2005/8/layout/vList5"/>
    <dgm:cxn modelId="{DCBBAAC1-B041-E649-A1A1-87BD3BB8458E}" type="presOf" srcId="{312E2FDF-8397-7C4B-9DC2-2243B2889E02}" destId="{C7A3A121-2CE9-D34C-BA1F-D814333E3A45}" srcOrd="0" destOrd="1" presId="urn:microsoft.com/office/officeart/2005/8/layout/vList5"/>
    <dgm:cxn modelId="{085B6DC5-A6CF-7248-8541-3C07679863BF}" srcId="{8E2461B3-EB03-664D-AEE1-A014FF2F1857}" destId="{FCBC5F3D-56CA-EB40-A2D8-2E396830A9A1}" srcOrd="0" destOrd="0" parTransId="{07CCFA9E-A752-244E-9987-613088416FF4}" sibTransId="{6F8C2945-E5AA-BD46-9545-84DB910BAB88}"/>
    <dgm:cxn modelId="{078399C5-6714-B044-819F-601C1B54C998}" srcId="{1D74393C-C3AA-D34F-A313-1EFE70F88E64}" destId="{2A37C977-4935-C243-AD57-E0439CFF33D3}" srcOrd="1" destOrd="0" parTransId="{EBDBE83D-E17E-694C-BBFE-2AB44DC9BFF6}" sibTransId="{F83ABB3B-625F-5B4D-AB88-5DE1C199C52B}"/>
    <dgm:cxn modelId="{719179CF-FC26-434F-903A-0EBF48FDB3CD}" type="presOf" srcId="{5A11067B-C75D-0543-BBA7-4B0A587A9AB1}" destId="{637E4764-979E-7D4E-9D5A-36128999F7E6}" srcOrd="0" destOrd="2" presId="urn:microsoft.com/office/officeart/2005/8/layout/vList5"/>
    <dgm:cxn modelId="{FC4C02D2-8804-2046-B455-4E1A8F477E42}" type="presOf" srcId="{02E2762C-D86A-0F4B-A8E1-D7EBCAC09C8E}" destId="{C7A3A121-2CE9-D34C-BA1F-D814333E3A45}" srcOrd="0" destOrd="2" presId="urn:microsoft.com/office/officeart/2005/8/layout/vList5"/>
    <dgm:cxn modelId="{26E6CCD6-2BC8-3F4B-9B7A-2788999293FA}" srcId="{6709DE5D-8386-584A-9046-167E4C494B05}" destId="{D2679F46-7410-3448-8BCD-24E9D8893205}" srcOrd="1" destOrd="0" parTransId="{817DAFCC-B0D9-A948-AA67-CCDB0AB3F102}" sibTransId="{8126FA89-CB40-1440-B55E-8801BA0E9045}"/>
    <dgm:cxn modelId="{F4EEC0EB-57CD-5F46-93DE-E6F888A744BA}" type="presOf" srcId="{C1EEC592-BBC5-FC45-92DB-BCBFFF2104D9}" destId="{65C2D858-6079-B448-992E-15CDA3B61CCF}" srcOrd="0" destOrd="2" presId="urn:microsoft.com/office/officeart/2005/8/layout/vList5"/>
    <dgm:cxn modelId="{4D5BCFF4-6962-EF43-82DE-681BCC781E49}" type="presOf" srcId="{8AFD39DF-D08A-944C-9818-2198E3D4CA2A}" destId="{E3B599C5-7EE9-9E49-8A5E-280329061D7B}" srcOrd="0" destOrd="2" presId="urn:microsoft.com/office/officeart/2005/8/layout/vList5"/>
    <dgm:cxn modelId="{517969B2-6BB3-1C4B-942A-4A080B22E7A6}" type="presParOf" srcId="{829E375A-6746-764A-AB84-15984248E1AD}" destId="{283A572C-0456-3B45-AAB3-A43D74D43F12}" srcOrd="0" destOrd="0" presId="urn:microsoft.com/office/officeart/2005/8/layout/vList5"/>
    <dgm:cxn modelId="{4A01CED5-792D-0B40-9A45-E9E99999D788}" type="presParOf" srcId="{283A572C-0456-3B45-AAB3-A43D74D43F12}" destId="{13D756FD-44DC-C244-9099-52D6935C5EBC}" srcOrd="0" destOrd="0" presId="urn:microsoft.com/office/officeart/2005/8/layout/vList5"/>
    <dgm:cxn modelId="{A9A572E6-8207-A544-9E79-C84A54F4F47B}" type="presParOf" srcId="{283A572C-0456-3B45-AAB3-A43D74D43F12}" destId="{637E4764-979E-7D4E-9D5A-36128999F7E6}" srcOrd="1" destOrd="0" presId="urn:microsoft.com/office/officeart/2005/8/layout/vList5"/>
    <dgm:cxn modelId="{38EA1FAB-E4E1-C94D-A715-DD5D10A82AC0}" type="presParOf" srcId="{829E375A-6746-764A-AB84-15984248E1AD}" destId="{932B28FE-4CCB-6941-A795-A6118CDA7404}" srcOrd="1" destOrd="0" presId="urn:microsoft.com/office/officeart/2005/8/layout/vList5"/>
    <dgm:cxn modelId="{9F40B9E8-18E6-1142-950D-1678900A7953}" type="presParOf" srcId="{829E375A-6746-764A-AB84-15984248E1AD}" destId="{860E624A-27B9-1F48-8072-5EDF987878E3}" srcOrd="2" destOrd="0" presId="urn:microsoft.com/office/officeart/2005/8/layout/vList5"/>
    <dgm:cxn modelId="{BC9491F1-631A-6945-921F-D600A18A3A4B}" type="presParOf" srcId="{860E624A-27B9-1F48-8072-5EDF987878E3}" destId="{7801C8E4-3E90-2C41-8FC5-AF894397B83A}" srcOrd="0" destOrd="0" presId="urn:microsoft.com/office/officeart/2005/8/layout/vList5"/>
    <dgm:cxn modelId="{929559F3-A8AA-3C46-9CC8-04FE6F7A31BA}" type="presParOf" srcId="{860E624A-27B9-1F48-8072-5EDF987878E3}" destId="{C7A3A121-2CE9-D34C-BA1F-D814333E3A45}" srcOrd="1" destOrd="0" presId="urn:microsoft.com/office/officeart/2005/8/layout/vList5"/>
    <dgm:cxn modelId="{14EBFCA4-6399-824A-A6E4-18A651D55371}" type="presParOf" srcId="{829E375A-6746-764A-AB84-15984248E1AD}" destId="{A190A0C1-0E40-C341-A475-6FACE1393A35}" srcOrd="3" destOrd="0" presId="urn:microsoft.com/office/officeart/2005/8/layout/vList5"/>
    <dgm:cxn modelId="{1909D3E0-7099-724A-97E9-1CA154608546}" type="presParOf" srcId="{829E375A-6746-764A-AB84-15984248E1AD}" destId="{039A6EDA-1900-C341-AD06-20A1BD979E43}" srcOrd="4" destOrd="0" presId="urn:microsoft.com/office/officeart/2005/8/layout/vList5"/>
    <dgm:cxn modelId="{56D06B9D-5DB0-8E46-AC13-0493648925E4}" type="presParOf" srcId="{039A6EDA-1900-C341-AD06-20A1BD979E43}" destId="{3CF63614-B711-EB41-ADE9-A9B00DEBE9D8}" srcOrd="0" destOrd="0" presId="urn:microsoft.com/office/officeart/2005/8/layout/vList5"/>
    <dgm:cxn modelId="{109535DC-EA55-5540-A126-69DAF309AC70}" type="presParOf" srcId="{039A6EDA-1900-C341-AD06-20A1BD979E43}" destId="{65C2D858-6079-B448-992E-15CDA3B61CCF}" srcOrd="1" destOrd="0" presId="urn:microsoft.com/office/officeart/2005/8/layout/vList5"/>
    <dgm:cxn modelId="{14163D02-F1EC-C94B-9F43-C71BF0B40F30}" type="presParOf" srcId="{829E375A-6746-764A-AB84-15984248E1AD}" destId="{35BA1D12-608D-D945-A0B2-CFA6F501DAF1}" srcOrd="5" destOrd="0" presId="urn:microsoft.com/office/officeart/2005/8/layout/vList5"/>
    <dgm:cxn modelId="{30D0D521-6DDC-AA4E-96DA-3988C18EF0B9}" type="presParOf" srcId="{829E375A-6746-764A-AB84-15984248E1AD}" destId="{B9E0C37E-BAAD-3A48-8BE0-DCADAE50FB8A}" srcOrd="6" destOrd="0" presId="urn:microsoft.com/office/officeart/2005/8/layout/vList5"/>
    <dgm:cxn modelId="{B251ACD0-274D-AC47-9493-70D920A7B536}" type="presParOf" srcId="{B9E0C37E-BAAD-3A48-8BE0-DCADAE50FB8A}" destId="{C8483CB0-FB8D-3F4C-9331-D747DA82AFD0}" srcOrd="0" destOrd="0" presId="urn:microsoft.com/office/officeart/2005/8/layout/vList5"/>
    <dgm:cxn modelId="{1F257228-5F0C-F84A-B399-576DF21BDF52}" type="presParOf" srcId="{B9E0C37E-BAAD-3A48-8BE0-DCADAE50FB8A}" destId="{E3B599C5-7EE9-9E49-8A5E-280329061D7B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6A13F52-A2C9-C54C-828A-97C957B49C29}" type="doc">
      <dgm:prSet loTypeId="urn:microsoft.com/office/officeart/2005/8/layout/process1" loCatId="" qsTypeId="urn:microsoft.com/office/officeart/2005/8/quickstyle/simple1" qsCatId="simple" csTypeId="urn:microsoft.com/office/officeart/2005/8/colors/accent1_2" csCatId="accent1" phldr="1"/>
      <dgm:spPr/>
    </dgm:pt>
    <dgm:pt modelId="{4806A9E1-52E9-7745-AB0A-2CA09A70DB32}">
      <dgm:prSet phldrT="[Texto]"/>
      <dgm:spPr/>
      <dgm:t>
        <a:bodyPr/>
        <a:lstStyle/>
        <a:p>
          <a:r>
            <a:rPr lang="es-ES" dirty="0"/>
            <a:t>VTK </a:t>
          </a:r>
          <a:r>
            <a:rPr lang="es-ES" dirty="0">
              <a:sym typeface="Wingdings" pitchFamily="2" charset="2"/>
            </a:rPr>
            <a:t> ITK</a:t>
          </a:r>
          <a:endParaRPr lang="es-ES" dirty="0"/>
        </a:p>
      </dgm:t>
    </dgm:pt>
    <dgm:pt modelId="{1E56F90E-A342-6942-BD7B-4117113D560F}" type="parTrans" cxnId="{10FBF915-BF11-524C-BFA0-292789B12B0A}">
      <dgm:prSet/>
      <dgm:spPr/>
      <dgm:t>
        <a:bodyPr/>
        <a:lstStyle/>
        <a:p>
          <a:endParaRPr lang="es-ES"/>
        </a:p>
      </dgm:t>
    </dgm:pt>
    <dgm:pt modelId="{1BE7DED2-04D5-2F44-95B1-0812696F8D2F}" type="sibTrans" cxnId="{10FBF915-BF11-524C-BFA0-292789B12B0A}">
      <dgm:prSet/>
      <dgm:spPr/>
      <dgm:t>
        <a:bodyPr/>
        <a:lstStyle/>
        <a:p>
          <a:endParaRPr lang="es-ES"/>
        </a:p>
      </dgm:t>
    </dgm:pt>
    <dgm:pt modelId="{4A01E9DF-455F-2641-BF77-74200D00AC0E}">
      <dgm:prSet phldrT="[Texto]"/>
      <dgm:spPr/>
      <dgm:t>
        <a:bodyPr/>
        <a:lstStyle/>
        <a:p>
          <a:r>
            <a:rPr lang="es-ES" dirty="0"/>
            <a:t>Filtro </a:t>
          </a:r>
        </a:p>
      </dgm:t>
    </dgm:pt>
    <dgm:pt modelId="{9AB030C8-5B5F-DB4F-AFE3-44357BAF4660}" type="parTrans" cxnId="{4470DB1C-3CAE-344B-BC60-A6D93B8A1DD0}">
      <dgm:prSet/>
      <dgm:spPr/>
      <dgm:t>
        <a:bodyPr/>
        <a:lstStyle/>
        <a:p>
          <a:endParaRPr lang="es-ES"/>
        </a:p>
      </dgm:t>
    </dgm:pt>
    <dgm:pt modelId="{8F5AFA82-3059-B446-92AE-57A2B78F56FD}" type="sibTrans" cxnId="{4470DB1C-3CAE-344B-BC60-A6D93B8A1DD0}">
      <dgm:prSet/>
      <dgm:spPr/>
      <dgm:t>
        <a:bodyPr/>
        <a:lstStyle/>
        <a:p>
          <a:endParaRPr lang="es-ES"/>
        </a:p>
      </dgm:t>
    </dgm:pt>
    <dgm:pt modelId="{55BE2F03-A51F-7F4B-A4AD-3A0C886C1D26}">
      <dgm:prSet phldrT="[Texto]"/>
      <dgm:spPr/>
      <dgm:t>
        <a:bodyPr/>
        <a:lstStyle/>
        <a:p>
          <a:r>
            <a:rPr lang="es-ES" dirty="0"/>
            <a:t>ITK </a:t>
          </a:r>
          <a:r>
            <a:rPr lang="es-ES" dirty="0">
              <a:sym typeface="Wingdings" pitchFamily="2" charset="2"/>
            </a:rPr>
            <a:t> VTK</a:t>
          </a:r>
          <a:endParaRPr lang="es-ES" dirty="0"/>
        </a:p>
      </dgm:t>
    </dgm:pt>
    <dgm:pt modelId="{4F7023EA-D732-F241-BF13-C0C7162D789A}" type="parTrans" cxnId="{38918028-6279-984D-8EB2-1D334F710FB0}">
      <dgm:prSet/>
      <dgm:spPr/>
      <dgm:t>
        <a:bodyPr/>
        <a:lstStyle/>
        <a:p>
          <a:endParaRPr lang="es-ES"/>
        </a:p>
      </dgm:t>
    </dgm:pt>
    <dgm:pt modelId="{F2F35B8E-4692-6744-A4AE-705E0D9BE9E3}" type="sibTrans" cxnId="{38918028-6279-984D-8EB2-1D334F710FB0}">
      <dgm:prSet/>
      <dgm:spPr/>
      <dgm:t>
        <a:bodyPr/>
        <a:lstStyle/>
        <a:p>
          <a:endParaRPr lang="es-ES"/>
        </a:p>
      </dgm:t>
    </dgm:pt>
    <dgm:pt modelId="{770A35C5-254C-5A4D-A24C-E35895E2ACBF}" type="pres">
      <dgm:prSet presAssocID="{26A13F52-A2C9-C54C-828A-97C957B49C29}" presName="Name0" presStyleCnt="0">
        <dgm:presLayoutVars>
          <dgm:dir/>
          <dgm:resizeHandles val="exact"/>
        </dgm:presLayoutVars>
      </dgm:prSet>
      <dgm:spPr/>
    </dgm:pt>
    <dgm:pt modelId="{A88E16BF-EA86-9344-A502-95BBD8C7B000}" type="pres">
      <dgm:prSet presAssocID="{4806A9E1-52E9-7745-AB0A-2CA09A70DB32}" presName="node" presStyleLbl="node1" presStyleIdx="0" presStyleCnt="3">
        <dgm:presLayoutVars>
          <dgm:bulletEnabled val="1"/>
        </dgm:presLayoutVars>
      </dgm:prSet>
      <dgm:spPr/>
    </dgm:pt>
    <dgm:pt modelId="{6459BAE3-90C8-6C4C-96BF-D17277948E98}" type="pres">
      <dgm:prSet presAssocID="{1BE7DED2-04D5-2F44-95B1-0812696F8D2F}" presName="sibTrans" presStyleLbl="sibTrans2D1" presStyleIdx="0" presStyleCnt="2"/>
      <dgm:spPr/>
    </dgm:pt>
    <dgm:pt modelId="{3D23098B-6604-BB42-BDBA-C9CC1F223D76}" type="pres">
      <dgm:prSet presAssocID="{1BE7DED2-04D5-2F44-95B1-0812696F8D2F}" presName="connectorText" presStyleLbl="sibTrans2D1" presStyleIdx="0" presStyleCnt="2"/>
      <dgm:spPr/>
    </dgm:pt>
    <dgm:pt modelId="{4C60A8DB-A186-6346-8BA1-58FD2EE4DDCB}" type="pres">
      <dgm:prSet presAssocID="{4A01E9DF-455F-2641-BF77-74200D00AC0E}" presName="node" presStyleLbl="node1" presStyleIdx="1" presStyleCnt="3">
        <dgm:presLayoutVars>
          <dgm:bulletEnabled val="1"/>
        </dgm:presLayoutVars>
      </dgm:prSet>
      <dgm:spPr/>
    </dgm:pt>
    <dgm:pt modelId="{F5AE9DE6-689C-7340-A238-AD14773F8E31}" type="pres">
      <dgm:prSet presAssocID="{8F5AFA82-3059-B446-92AE-57A2B78F56FD}" presName="sibTrans" presStyleLbl="sibTrans2D1" presStyleIdx="1" presStyleCnt="2"/>
      <dgm:spPr/>
    </dgm:pt>
    <dgm:pt modelId="{FEE5ADBC-2047-A945-9456-D62D6AFD3857}" type="pres">
      <dgm:prSet presAssocID="{8F5AFA82-3059-B446-92AE-57A2B78F56FD}" presName="connectorText" presStyleLbl="sibTrans2D1" presStyleIdx="1" presStyleCnt="2"/>
      <dgm:spPr/>
    </dgm:pt>
    <dgm:pt modelId="{2A8FA172-BF58-1E40-BFD5-211F06B9392B}" type="pres">
      <dgm:prSet presAssocID="{55BE2F03-A51F-7F4B-A4AD-3A0C886C1D26}" presName="node" presStyleLbl="node1" presStyleIdx="2" presStyleCnt="3">
        <dgm:presLayoutVars>
          <dgm:bulletEnabled val="1"/>
        </dgm:presLayoutVars>
      </dgm:prSet>
      <dgm:spPr/>
    </dgm:pt>
  </dgm:ptLst>
  <dgm:cxnLst>
    <dgm:cxn modelId="{E36BEA05-348F-244B-A92C-078F76D3EA42}" type="presOf" srcId="{8F5AFA82-3059-B446-92AE-57A2B78F56FD}" destId="{F5AE9DE6-689C-7340-A238-AD14773F8E31}" srcOrd="0" destOrd="0" presId="urn:microsoft.com/office/officeart/2005/8/layout/process1"/>
    <dgm:cxn modelId="{10FBF915-BF11-524C-BFA0-292789B12B0A}" srcId="{26A13F52-A2C9-C54C-828A-97C957B49C29}" destId="{4806A9E1-52E9-7745-AB0A-2CA09A70DB32}" srcOrd="0" destOrd="0" parTransId="{1E56F90E-A342-6942-BD7B-4117113D560F}" sibTransId="{1BE7DED2-04D5-2F44-95B1-0812696F8D2F}"/>
    <dgm:cxn modelId="{4470DB1C-3CAE-344B-BC60-A6D93B8A1DD0}" srcId="{26A13F52-A2C9-C54C-828A-97C957B49C29}" destId="{4A01E9DF-455F-2641-BF77-74200D00AC0E}" srcOrd="1" destOrd="0" parTransId="{9AB030C8-5B5F-DB4F-AFE3-44357BAF4660}" sibTransId="{8F5AFA82-3059-B446-92AE-57A2B78F56FD}"/>
    <dgm:cxn modelId="{38918028-6279-984D-8EB2-1D334F710FB0}" srcId="{26A13F52-A2C9-C54C-828A-97C957B49C29}" destId="{55BE2F03-A51F-7F4B-A4AD-3A0C886C1D26}" srcOrd="2" destOrd="0" parTransId="{4F7023EA-D732-F241-BF13-C0C7162D789A}" sibTransId="{F2F35B8E-4692-6744-A4AE-705E0D9BE9E3}"/>
    <dgm:cxn modelId="{C7EFF031-4833-0E41-BD55-80D4C3644C0A}" type="presOf" srcId="{1BE7DED2-04D5-2F44-95B1-0812696F8D2F}" destId="{6459BAE3-90C8-6C4C-96BF-D17277948E98}" srcOrd="0" destOrd="0" presId="urn:microsoft.com/office/officeart/2005/8/layout/process1"/>
    <dgm:cxn modelId="{BBC36B41-AB66-DB4B-AAC0-A1589D8C897E}" type="presOf" srcId="{1BE7DED2-04D5-2F44-95B1-0812696F8D2F}" destId="{3D23098B-6604-BB42-BDBA-C9CC1F223D76}" srcOrd="1" destOrd="0" presId="urn:microsoft.com/office/officeart/2005/8/layout/process1"/>
    <dgm:cxn modelId="{944E0A50-E111-954A-8AA6-AEF60107B105}" type="presOf" srcId="{26A13F52-A2C9-C54C-828A-97C957B49C29}" destId="{770A35C5-254C-5A4D-A24C-E35895E2ACBF}" srcOrd="0" destOrd="0" presId="urn:microsoft.com/office/officeart/2005/8/layout/process1"/>
    <dgm:cxn modelId="{C66F6D80-A1EF-C34C-9F4E-015DC9C6CF26}" type="presOf" srcId="{4A01E9DF-455F-2641-BF77-74200D00AC0E}" destId="{4C60A8DB-A186-6346-8BA1-58FD2EE4DDCB}" srcOrd="0" destOrd="0" presId="urn:microsoft.com/office/officeart/2005/8/layout/process1"/>
    <dgm:cxn modelId="{7D834188-17A0-4349-857B-D0707FF4CB45}" type="presOf" srcId="{8F5AFA82-3059-B446-92AE-57A2B78F56FD}" destId="{FEE5ADBC-2047-A945-9456-D62D6AFD3857}" srcOrd="1" destOrd="0" presId="urn:microsoft.com/office/officeart/2005/8/layout/process1"/>
    <dgm:cxn modelId="{44B69DC2-06B2-EA43-AB94-A2EA40A90FCD}" type="presOf" srcId="{4806A9E1-52E9-7745-AB0A-2CA09A70DB32}" destId="{A88E16BF-EA86-9344-A502-95BBD8C7B000}" srcOrd="0" destOrd="0" presId="urn:microsoft.com/office/officeart/2005/8/layout/process1"/>
    <dgm:cxn modelId="{C615BBE6-ED75-F248-8EB7-BEBB93A3817B}" type="presOf" srcId="{55BE2F03-A51F-7F4B-A4AD-3A0C886C1D26}" destId="{2A8FA172-BF58-1E40-BFD5-211F06B9392B}" srcOrd="0" destOrd="0" presId="urn:microsoft.com/office/officeart/2005/8/layout/process1"/>
    <dgm:cxn modelId="{72F9A7FF-3993-7A4B-A547-217B69030C56}" type="presParOf" srcId="{770A35C5-254C-5A4D-A24C-E35895E2ACBF}" destId="{A88E16BF-EA86-9344-A502-95BBD8C7B000}" srcOrd="0" destOrd="0" presId="urn:microsoft.com/office/officeart/2005/8/layout/process1"/>
    <dgm:cxn modelId="{550818C8-E8C0-6949-BF7A-B696E1B27575}" type="presParOf" srcId="{770A35C5-254C-5A4D-A24C-E35895E2ACBF}" destId="{6459BAE3-90C8-6C4C-96BF-D17277948E98}" srcOrd="1" destOrd="0" presId="urn:microsoft.com/office/officeart/2005/8/layout/process1"/>
    <dgm:cxn modelId="{9E7F3D5F-E16E-A34B-8904-5A55D67E16BB}" type="presParOf" srcId="{6459BAE3-90C8-6C4C-96BF-D17277948E98}" destId="{3D23098B-6604-BB42-BDBA-C9CC1F223D76}" srcOrd="0" destOrd="0" presId="urn:microsoft.com/office/officeart/2005/8/layout/process1"/>
    <dgm:cxn modelId="{3604FD80-7AEA-5E4B-AE8A-66E11233DC8C}" type="presParOf" srcId="{770A35C5-254C-5A4D-A24C-E35895E2ACBF}" destId="{4C60A8DB-A186-6346-8BA1-58FD2EE4DDCB}" srcOrd="2" destOrd="0" presId="urn:microsoft.com/office/officeart/2005/8/layout/process1"/>
    <dgm:cxn modelId="{1DE81B8B-DFCC-9743-B24C-1F23C57DBE82}" type="presParOf" srcId="{770A35C5-254C-5A4D-A24C-E35895E2ACBF}" destId="{F5AE9DE6-689C-7340-A238-AD14773F8E31}" srcOrd="3" destOrd="0" presId="urn:microsoft.com/office/officeart/2005/8/layout/process1"/>
    <dgm:cxn modelId="{926C21A4-D4BB-D943-8B2D-3409DFBB08F6}" type="presParOf" srcId="{F5AE9DE6-689C-7340-A238-AD14773F8E31}" destId="{FEE5ADBC-2047-A945-9456-D62D6AFD3857}" srcOrd="0" destOrd="0" presId="urn:microsoft.com/office/officeart/2005/8/layout/process1"/>
    <dgm:cxn modelId="{EBDAD1A8-DCE8-8F49-9C75-E99B190EC4C4}" type="presParOf" srcId="{770A35C5-254C-5A4D-A24C-E35895E2ACBF}" destId="{2A8FA172-BF58-1E40-BFD5-211F06B9392B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87786D1-48DE-034E-A18C-BD05E717C073}" type="doc">
      <dgm:prSet loTypeId="urn:microsoft.com/office/officeart/2005/8/layout/hList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9CCD7E43-FA52-6F43-BB11-372FE3579718}">
      <dgm:prSet phldrT="[Texto]"/>
      <dgm:spPr/>
      <dgm:t>
        <a:bodyPr/>
        <a:lstStyle/>
        <a:p>
          <a:r>
            <a:rPr lang="es-ES" dirty="0"/>
            <a:t>ROD (</a:t>
          </a:r>
          <a:r>
            <a:rPr lang="es-ES" i="1" dirty="0" err="1"/>
            <a:t>Region</a:t>
          </a:r>
          <a:r>
            <a:rPr lang="es-ES" i="1" dirty="0"/>
            <a:t> of </a:t>
          </a:r>
          <a:r>
            <a:rPr lang="es-ES" i="1" dirty="0" err="1"/>
            <a:t>Documentation</a:t>
          </a:r>
          <a:r>
            <a:rPr lang="es-ES" dirty="0"/>
            <a:t>)</a:t>
          </a:r>
        </a:p>
      </dgm:t>
    </dgm:pt>
    <dgm:pt modelId="{F236257F-4DC1-AE40-B0DA-9DD5D6B77A86}" type="parTrans" cxnId="{7B563921-401C-394D-A1C4-BFBEDFE35E36}">
      <dgm:prSet/>
      <dgm:spPr/>
      <dgm:t>
        <a:bodyPr/>
        <a:lstStyle/>
        <a:p>
          <a:endParaRPr lang="es-ES"/>
        </a:p>
      </dgm:t>
    </dgm:pt>
    <dgm:pt modelId="{C7A4C1B2-B037-A944-85DA-CD9E1306DAD5}" type="sibTrans" cxnId="{7B563921-401C-394D-A1C4-BFBEDFE35E36}">
      <dgm:prSet/>
      <dgm:spPr/>
      <dgm:t>
        <a:bodyPr/>
        <a:lstStyle/>
        <a:p>
          <a:endParaRPr lang="es-ES"/>
        </a:p>
      </dgm:t>
    </dgm:pt>
    <dgm:pt modelId="{61D2AA7A-FB24-F744-AFBD-DA122B5CE557}">
      <dgm:prSet phldrT="[Texto]"/>
      <dgm:spPr/>
      <dgm:t>
        <a:bodyPr/>
        <a:lstStyle/>
        <a:p>
          <a:r>
            <a:rPr lang="es-ES" dirty="0"/>
            <a:t>Posición del plano</a:t>
          </a:r>
        </a:p>
      </dgm:t>
    </dgm:pt>
    <dgm:pt modelId="{67A72958-2BCC-BC48-BEDA-45DCFA2345A5}" type="parTrans" cxnId="{79BCF956-C0EE-5449-AEDD-58E60EBBE899}">
      <dgm:prSet/>
      <dgm:spPr/>
      <dgm:t>
        <a:bodyPr/>
        <a:lstStyle/>
        <a:p>
          <a:endParaRPr lang="es-ES"/>
        </a:p>
      </dgm:t>
    </dgm:pt>
    <dgm:pt modelId="{1AF1D607-2B50-FC42-A8A8-6444357ECD43}" type="sibTrans" cxnId="{79BCF956-C0EE-5449-AEDD-58E60EBBE899}">
      <dgm:prSet/>
      <dgm:spPr/>
      <dgm:t>
        <a:bodyPr/>
        <a:lstStyle/>
        <a:p>
          <a:endParaRPr lang="es-ES"/>
        </a:p>
      </dgm:t>
    </dgm:pt>
    <dgm:pt modelId="{5B600996-A0BB-E64A-82C2-2E92709AF59E}">
      <dgm:prSet phldrT="[Texto]"/>
      <dgm:spPr/>
      <dgm:t>
        <a:bodyPr/>
        <a:lstStyle/>
        <a:p>
          <a:r>
            <a:rPr lang="es-ES" dirty="0"/>
            <a:t>Lista de reglas</a:t>
          </a:r>
        </a:p>
      </dgm:t>
    </dgm:pt>
    <dgm:pt modelId="{0F705295-38D8-D34F-8278-E820E3A1318F}" type="parTrans" cxnId="{B971037E-DB1C-C542-8FEB-6B6451A792DE}">
      <dgm:prSet/>
      <dgm:spPr/>
      <dgm:t>
        <a:bodyPr/>
        <a:lstStyle/>
        <a:p>
          <a:endParaRPr lang="es-ES"/>
        </a:p>
      </dgm:t>
    </dgm:pt>
    <dgm:pt modelId="{8B1736AC-273B-4F43-9081-D9F73BBDDC8A}" type="sibTrans" cxnId="{B971037E-DB1C-C542-8FEB-6B6451A792DE}">
      <dgm:prSet/>
      <dgm:spPr/>
      <dgm:t>
        <a:bodyPr/>
        <a:lstStyle/>
        <a:p>
          <a:endParaRPr lang="es-ES"/>
        </a:p>
      </dgm:t>
    </dgm:pt>
    <dgm:pt modelId="{93B4D2EB-CEF9-8542-928F-E76994B26BD3}">
      <dgm:prSet phldrT="[Texto]"/>
      <dgm:spPr/>
      <dgm:t>
        <a:bodyPr/>
        <a:lstStyle/>
        <a:p>
          <a:r>
            <a:rPr lang="es-ES" dirty="0"/>
            <a:t>Lista de transportadores de ángulos</a:t>
          </a:r>
        </a:p>
      </dgm:t>
    </dgm:pt>
    <dgm:pt modelId="{C8B5C8F2-4AF7-0747-BE59-187979DB9E7E}" type="parTrans" cxnId="{9F080EFD-98A2-9E4F-8174-6BF4B4276640}">
      <dgm:prSet/>
      <dgm:spPr/>
      <dgm:t>
        <a:bodyPr/>
        <a:lstStyle/>
        <a:p>
          <a:endParaRPr lang="es-ES"/>
        </a:p>
      </dgm:t>
    </dgm:pt>
    <dgm:pt modelId="{DCCD315A-B761-B247-B35C-96243EFABABE}" type="sibTrans" cxnId="{9F080EFD-98A2-9E4F-8174-6BF4B4276640}">
      <dgm:prSet/>
      <dgm:spPr/>
      <dgm:t>
        <a:bodyPr/>
        <a:lstStyle/>
        <a:p>
          <a:endParaRPr lang="es-ES"/>
        </a:p>
      </dgm:t>
    </dgm:pt>
    <dgm:pt modelId="{B9AACDF3-7A60-A041-B1B6-92D14D2D8EDD}">
      <dgm:prSet phldrT="[Texto]"/>
      <dgm:spPr/>
      <dgm:t>
        <a:bodyPr/>
        <a:lstStyle/>
        <a:p>
          <a:r>
            <a:rPr lang="es-ES" dirty="0"/>
            <a:t>Lista de notas</a:t>
          </a:r>
        </a:p>
      </dgm:t>
    </dgm:pt>
    <dgm:pt modelId="{5A3FE468-A36C-044C-84A1-86BEC5C9FEF8}" type="parTrans" cxnId="{59F596C3-817A-5042-A010-958336D40D56}">
      <dgm:prSet/>
      <dgm:spPr/>
      <dgm:t>
        <a:bodyPr/>
        <a:lstStyle/>
        <a:p>
          <a:endParaRPr lang="es-ES"/>
        </a:p>
      </dgm:t>
    </dgm:pt>
    <dgm:pt modelId="{D2E564A7-222C-F34D-B816-8982188E2088}" type="sibTrans" cxnId="{59F596C3-817A-5042-A010-958336D40D56}">
      <dgm:prSet/>
      <dgm:spPr/>
      <dgm:t>
        <a:bodyPr/>
        <a:lstStyle/>
        <a:p>
          <a:endParaRPr lang="es-ES"/>
        </a:p>
      </dgm:t>
    </dgm:pt>
    <dgm:pt modelId="{48666B51-426A-6D4E-BA32-45A89F095E0E}" type="pres">
      <dgm:prSet presAssocID="{787786D1-48DE-034E-A18C-BD05E717C073}" presName="Name0" presStyleCnt="0">
        <dgm:presLayoutVars>
          <dgm:dir/>
          <dgm:animLvl val="lvl"/>
          <dgm:resizeHandles val="exact"/>
        </dgm:presLayoutVars>
      </dgm:prSet>
      <dgm:spPr/>
    </dgm:pt>
    <dgm:pt modelId="{0B1790B7-EFBC-C144-BEEE-968A148AD44B}" type="pres">
      <dgm:prSet presAssocID="{9CCD7E43-FA52-6F43-BB11-372FE3579718}" presName="composite" presStyleCnt="0"/>
      <dgm:spPr/>
    </dgm:pt>
    <dgm:pt modelId="{7B343463-DB02-004F-9E61-1A14DBBCCA42}" type="pres">
      <dgm:prSet presAssocID="{9CCD7E43-FA52-6F43-BB11-372FE3579718}" presName="parTx" presStyleLbl="alignNode1" presStyleIdx="0" presStyleCnt="1">
        <dgm:presLayoutVars>
          <dgm:chMax val="0"/>
          <dgm:chPref val="0"/>
          <dgm:bulletEnabled val="1"/>
        </dgm:presLayoutVars>
      </dgm:prSet>
      <dgm:spPr/>
    </dgm:pt>
    <dgm:pt modelId="{B6099EE4-4142-0E43-BD53-71C5D9D3B6F1}" type="pres">
      <dgm:prSet presAssocID="{9CCD7E43-FA52-6F43-BB11-372FE3579718}" presName="desTx" presStyleLbl="alignAccFollowNode1" presStyleIdx="0" presStyleCnt="1">
        <dgm:presLayoutVars>
          <dgm:bulletEnabled val="1"/>
        </dgm:presLayoutVars>
      </dgm:prSet>
      <dgm:spPr/>
    </dgm:pt>
  </dgm:ptLst>
  <dgm:cxnLst>
    <dgm:cxn modelId="{FD96EF1F-0669-8C4A-98ED-B15B3CEA5D85}" type="presOf" srcId="{B9AACDF3-7A60-A041-B1B6-92D14D2D8EDD}" destId="{B6099EE4-4142-0E43-BD53-71C5D9D3B6F1}" srcOrd="0" destOrd="3" presId="urn:microsoft.com/office/officeart/2005/8/layout/hList1"/>
    <dgm:cxn modelId="{7B563921-401C-394D-A1C4-BFBEDFE35E36}" srcId="{787786D1-48DE-034E-A18C-BD05E717C073}" destId="{9CCD7E43-FA52-6F43-BB11-372FE3579718}" srcOrd="0" destOrd="0" parTransId="{F236257F-4DC1-AE40-B0DA-9DD5D6B77A86}" sibTransId="{C7A4C1B2-B037-A944-85DA-CD9E1306DAD5}"/>
    <dgm:cxn modelId="{2FCF3838-E763-524C-8200-A3E40627786E}" type="presOf" srcId="{5B600996-A0BB-E64A-82C2-2E92709AF59E}" destId="{B6099EE4-4142-0E43-BD53-71C5D9D3B6F1}" srcOrd="0" destOrd="1" presId="urn:microsoft.com/office/officeart/2005/8/layout/hList1"/>
    <dgm:cxn modelId="{79BCF956-C0EE-5449-AEDD-58E60EBBE899}" srcId="{9CCD7E43-FA52-6F43-BB11-372FE3579718}" destId="{61D2AA7A-FB24-F744-AFBD-DA122B5CE557}" srcOrd="0" destOrd="0" parTransId="{67A72958-2BCC-BC48-BEDA-45DCFA2345A5}" sibTransId="{1AF1D607-2B50-FC42-A8A8-6444357ECD43}"/>
    <dgm:cxn modelId="{B971037E-DB1C-C542-8FEB-6B6451A792DE}" srcId="{9CCD7E43-FA52-6F43-BB11-372FE3579718}" destId="{5B600996-A0BB-E64A-82C2-2E92709AF59E}" srcOrd="1" destOrd="0" parTransId="{0F705295-38D8-D34F-8278-E820E3A1318F}" sibTransId="{8B1736AC-273B-4F43-9081-D9F73BBDDC8A}"/>
    <dgm:cxn modelId="{E8F77289-7F23-E441-BB61-30AF286FA8B7}" type="presOf" srcId="{61D2AA7A-FB24-F744-AFBD-DA122B5CE557}" destId="{B6099EE4-4142-0E43-BD53-71C5D9D3B6F1}" srcOrd="0" destOrd="0" presId="urn:microsoft.com/office/officeart/2005/8/layout/hList1"/>
    <dgm:cxn modelId="{0BDD429D-9507-F642-896D-FA8229245DB3}" type="presOf" srcId="{9CCD7E43-FA52-6F43-BB11-372FE3579718}" destId="{7B343463-DB02-004F-9E61-1A14DBBCCA42}" srcOrd="0" destOrd="0" presId="urn:microsoft.com/office/officeart/2005/8/layout/hList1"/>
    <dgm:cxn modelId="{4A9559B7-DF4B-BE47-8898-C2D68B3C34AE}" type="presOf" srcId="{93B4D2EB-CEF9-8542-928F-E76994B26BD3}" destId="{B6099EE4-4142-0E43-BD53-71C5D9D3B6F1}" srcOrd="0" destOrd="2" presId="urn:microsoft.com/office/officeart/2005/8/layout/hList1"/>
    <dgm:cxn modelId="{59F596C3-817A-5042-A010-958336D40D56}" srcId="{9CCD7E43-FA52-6F43-BB11-372FE3579718}" destId="{B9AACDF3-7A60-A041-B1B6-92D14D2D8EDD}" srcOrd="3" destOrd="0" parTransId="{5A3FE468-A36C-044C-84A1-86BEC5C9FEF8}" sibTransId="{D2E564A7-222C-F34D-B816-8982188E2088}"/>
    <dgm:cxn modelId="{9F080EFD-98A2-9E4F-8174-6BF4B4276640}" srcId="{9CCD7E43-FA52-6F43-BB11-372FE3579718}" destId="{93B4D2EB-CEF9-8542-928F-E76994B26BD3}" srcOrd="2" destOrd="0" parTransId="{C8B5C8F2-4AF7-0747-BE59-187979DB9E7E}" sibTransId="{DCCD315A-B761-B247-B35C-96243EFABABE}"/>
    <dgm:cxn modelId="{68BF11FD-C6B8-F446-B0E1-4107DEE4026C}" type="presOf" srcId="{787786D1-48DE-034E-A18C-BD05E717C073}" destId="{48666B51-426A-6D4E-BA32-45A89F095E0E}" srcOrd="0" destOrd="0" presId="urn:microsoft.com/office/officeart/2005/8/layout/hList1"/>
    <dgm:cxn modelId="{4CD728AD-5104-A040-BF0A-00CF36DA8ED0}" type="presParOf" srcId="{48666B51-426A-6D4E-BA32-45A89F095E0E}" destId="{0B1790B7-EFBC-C144-BEEE-968A148AD44B}" srcOrd="0" destOrd="0" presId="urn:microsoft.com/office/officeart/2005/8/layout/hList1"/>
    <dgm:cxn modelId="{BEA10831-E5F1-FB44-B8F4-0BC7736578F9}" type="presParOf" srcId="{0B1790B7-EFBC-C144-BEEE-968A148AD44B}" destId="{7B343463-DB02-004F-9E61-1A14DBBCCA42}" srcOrd="0" destOrd="0" presId="urn:microsoft.com/office/officeart/2005/8/layout/hList1"/>
    <dgm:cxn modelId="{BE58F287-919A-F642-9E3B-FA01323B832A}" type="presParOf" srcId="{0B1790B7-EFBC-C144-BEEE-968A148AD44B}" destId="{B6099EE4-4142-0E43-BD53-71C5D9D3B6F1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E48425D-3ACF-5544-A71B-9164FFD525E5}">
      <dsp:nvSpPr>
        <dsp:cNvPr id="0" name=""/>
        <dsp:cNvSpPr/>
      </dsp:nvSpPr>
      <dsp:spPr>
        <a:xfrm>
          <a:off x="5195" y="480556"/>
          <a:ext cx="2271441" cy="136286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500" kern="1200" dirty="0"/>
            <a:t>Obtención de imágenes</a:t>
          </a:r>
        </a:p>
      </dsp:txBody>
      <dsp:txXfrm>
        <a:off x="45112" y="520473"/>
        <a:ext cx="2191607" cy="1283030"/>
      </dsp:txXfrm>
    </dsp:sp>
    <dsp:sp modelId="{AD3C6E56-2F62-9043-A8C5-418CABA81D80}">
      <dsp:nvSpPr>
        <dsp:cNvPr id="0" name=""/>
        <dsp:cNvSpPr/>
      </dsp:nvSpPr>
      <dsp:spPr>
        <a:xfrm>
          <a:off x="2503780" y="880329"/>
          <a:ext cx="481545" cy="56331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2000" kern="1200"/>
        </a:p>
      </dsp:txBody>
      <dsp:txXfrm>
        <a:off x="2503780" y="992992"/>
        <a:ext cx="337082" cy="337991"/>
      </dsp:txXfrm>
    </dsp:sp>
    <dsp:sp modelId="{360A670A-686E-144E-BB3F-DE889CEE60FC}">
      <dsp:nvSpPr>
        <dsp:cNvPr id="0" name=""/>
        <dsp:cNvSpPr/>
      </dsp:nvSpPr>
      <dsp:spPr>
        <a:xfrm>
          <a:off x="3185213" y="480556"/>
          <a:ext cx="2271441" cy="136286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500" kern="1200" dirty="0"/>
            <a:t>Filtrado</a:t>
          </a:r>
        </a:p>
      </dsp:txBody>
      <dsp:txXfrm>
        <a:off x="3225130" y="520473"/>
        <a:ext cx="2191607" cy="1283030"/>
      </dsp:txXfrm>
    </dsp:sp>
    <dsp:sp modelId="{2B2D6CB6-01A5-844B-AEFA-9C2FF3476262}">
      <dsp:nvSpPr>
        <dsp:cNvPr id="0" name=""/>
        <dsp:cNvSpPr/>
      </dsp:nvSpPr>
      <dsp:spPr>
        <a:xfrm>
          <a:off x="5683798" y="880329"/>
          <a:ext cx="481545" cy="56331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2000" kern="1200"/>
        </a:p>
      </dsp:txBody>
      <dsp:txXfrm>
        <a:off x="5683798" y="992992"/>
        <a:ext cx="337082" cy="337991"/>
      </dsp:txXfrm>
    </dsp:sp>
    <dsp:sp modelId="{9CAC6154-16A2-8E42-9887-C5ADB7ACB791}">
      <dsp:nvSpPr>
        <dsp:cNvPr id="0" name=""/>
        <dsp:cNvSpPr/>
      </dsp:nvSpPr>
      <dsp:spPr>
        <a:xfrm>
          <a:off x="6365231" y="480556"/>
          <a:ext cx="2271441" cy="136286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500" kern="1200" dirty="0"/>
            <a:t>Segmentación</a:t>
          </a:r>
        </a:p>
      </dsp:txBody>
      <dsp:txXfrm>
        <a:off x="6405148" y="520473"/>
        <a:ext cx="2191607" cy="1283030"/>
      </dsp:txXfrm>
    </dsp:sp>
    <dsp:sp modelId="{501554D6-2E0C-A848-8324-BD33EE8FF120}">
      <dsp:nvSpPr>
        <dsp:cNvPr id="0" name=""/>
        <dsp:cNvSpPr/>
      </dsp:nvSpPr>
      <dsp:spPr>
        <a:xfrm>
          <a:off x="8863816" y="880329"/>
          <a:ext cx="481545" cy="56331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2000" kern="1200"/>
        </a:p>
      </dsp:txBody>
      <dsp:txXfrm>
        <a:off x="8863816" y="992992"/>
        <a:ext cx="337082" cy="337991"/>
      </dsp:txXfrm>
    </dsp:sp>
    <dsp:sp modelId="{3402F4AA-62E0-8742-8923-419B972AEF11}">
      <dsp:nvSpPr>
        <dsp:cNvPr id="0" name=""/>
        <dsp:cNvSpPr/>
      </dsp:nvSpPr>
      <dsp:spPr>
        <a:xfrm>
          <a:off x="9545249" y="480556"/>
          <a:ext cx="2271441" cy="136286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500" kern="1200" dirty="0"/>
            <a:t>Renderizado</a:t>
          </a:r>
        </a:p>
      </dsp:txBody>
      <dsp:txXfrm>
        <a:off x="9585166" y="520473"/>
        <a:ext cx="2191607" cy="128303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DAB4460-D213-2444-A69D-C4D6A2A554AE}">
      <dsp:nvSpPr>
        <dsp:cNvPr id="0" name=""/>
        <dsp:cNvSpPr/>
      </dsp:nvSpPr>
      <dsp:spPr>
        <a:xfrm rot="5400000">
          <a:off x="4260134" y="-1457703"/>
          <a:ext cx="1397000" cy="4666949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2200" kern="1200" dirty="0"/>
            <a:t>Convolución utilizando la distribución de Gauss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2200" kern="1200" dirty="0"/>
            <a:t>Suavizado</a:t>
          </a:r>
        </a:p>
      </dsp:txBody>
      <dsp:txXfrm rot="-5400000">
        <a:off x="2625160" y="245467"/>
        <a:ext cx="4598753" cy="1260608"/>
      </dsp:txXfrm>
    </dsp:sp>
    <dsp:sp modelId="{E72BA29B-C827-B645-BD54-E8F63FC01E79}">
      <dsp:nvSpPr>
        <dsp:cNvPr id="0" name=""/>
        <dsp:cNvSpPr/>
      </dsp:nvSpPr>
      <dsp:spPr>
        <a:xfrm>
          <a:off x="0" y="2645"/>
          <a:ext cx="2625159" cy="174625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68580" rIns="137160" bIns="6858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600" kern="1200" dirty="0"/>
            <a:t>Gaussiano</a:t>
          </a:r>
        </a:p>
      </dsp:txBody>
      <dsp:txXfrm>
        <a:off x="85245" y="87890"/>
        <a:ext cx="2454669" cy="1575760"/>
      </dsp:txXfrm>
    </dsp:sp>
    <dsp:sp modelId="{18777FD5-DCA8-634A-9690-8AA13AD4D643}">
      <dsp:nvSpPr>
        <dsp:cNvPr id="0" name=""/>
        <dsp:cNvSpPr/>
      </dsp:nvSpPr>
      <dsp:spPr>
        <a:xfrm rot="5400000">
          <a:off x="4260134" y="375858"/>
          <a:ext cx="1397000" cy="4666949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2200" kern="1200" dirty="0"/>
            <a:t>Convolución utilizando la media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2200" kern="1200" dirty="0"/>
            <a:t>Suavizado agresivo</a:t>
          </a:r>
        </a:p>
      </dsp:txBody>
      <dsp:txXfrm rot="-5400000">
        <a:off x="2625160" y="2079028"/>
        <a:ext cx="4598753" cy="1260608"/>
      </dsp:txXfrm>
    </dsp:sp>
    <dsp:sp modelId="{E4892D08-3A9A-5345-83F0-9B7156AB3808}">
      <dsp:nvSpPr>
        <dsp:cNvPr id="0" name=""/>
        <dsp:cNvSpPr/>
      </dsp:nvSpPr>
      <dsp:spPr>
        <a:xfrm>
          <a:off x="0" y="1836208"/>
          <a:ext cx="2625159" cy="174625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68580" rIns="137160" bIns="6858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600" kern="1200" dirty="0"/>
            <a:t>Media</a:t>
          </a:r>
        </a:p>
      </dsp:txBody>
      <dsp:txXfrm>
        <a:off x="85245" y="1921453"/>
        <a:ext cx="2454669" cy="1575760"/>
      </dsp:txXfrm>
    </dsp:sp>
    <dsp:sp modelId="{7085D02A-9520-F94D-97E0-0C9429F6D2DE}">
      <dsp:nvSpPr>
        <dsp:cNvPr id="0" name=""/>
        <dsp:cNvSpPr/>
      </dsp:nvSpPr>
      <dsp:spPr>
        <a:xfrm rot="5400000">
          <a:off x="4260134" y="2209421"/>
          <a:ext cx="1397000" cy="4666949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2200" kern="1200" dirty="0"/>
            <a:t>Convolución utilizando la mediana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2200" kern="1200" dirty="0"/>
            <a:t>Reducción de ruido tipo </a:t>
          </a:r>
          <a:r>
            <a:rPr lang="es-ES" sz="2200" i="1" kern="1200" dirty="0" err="1"/>
            <a:t>salt</a:t>
          </a:r>
          <a:r>
            <a:rPr lang="es-ES" sz="2200" i="1" kern="1200" dirty="0"/>
            <a:t>-and-</a:t>
          </a:r>
          <a:r>
            <a:rPr lang="es-ES" sz="2200" i="1" kern="1200" dirty="0" err="1"/>
            <a:t>pepper</a:t>
          </a:r>
          <a:endParaRPr lang="es-ES" sz="2200" kern="1200" dirty="0"/>
        </a:p>
      </dsp:txBody>
      <dsp:txXfrm rot="-5400000">
        <a:off x="2625160" y="3912591"/>
        <a:ext cx="4598753" cy="1260608"/>
      </dsp:txXfrm>
    </dsp:sp>
    <dsp:sp modelId="{A77C0704-2B70-814F-8C32-B8FA1A5A10A1}">
      <dsp:nvSpPr>
        <dsp:cNvPr id="0" name=""/>
        <dsp:cNvSpPr/>
      </dsp:nvSpPr>
      <dsp:spPr>
        <a:xfrm>
          <a:off x="0" y="3669771"/>
          <a:ext cx="2625159" cy="174625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68580" rIns="137160" bIns="6858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600" kern="1200" dirty="0"/>
            <a:t>Mediana</a:t>
          </a:r>
        </a:p>
      </dsp:txBody>
      <dsp:txXfrm>
        <a:off x="85245" y="3755016"/>
        <a:ext cx="2454669" cy="157576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37E4764-979E-7D4E-9D5A-36128999F7E6}">
      <dsp:nvSpPr>
        <dsp:cNvPr id="0" name=""/>
        <dsp:cNvSpPr/>
      </dsp:nvSpPr>
      <dsp:spPr>
        <a:xfrm rot="5400000">
          <a:off x="7363695" y="-3055891"/>
          <a:ext cx="1043516" cy="7421603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900" kern="1200" dirty="0"/>
            <a:t>Automática (2D y 3D)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900" kern="1200" dirty="0"/>
            <a:t>Parámetros: criterio de similitud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900" kern="1200" dirty="0"/>
            <a:t>Se basa en el criterio de similitud</a:t>
          </a:r>
        </a:p>
      </dsp:txBody>
      <dsp:txXfrm rot="-5400000">
        <a:off x="4174652" y="184092"/>
        <a:ext cx="7370663" cy="941636"/>
      </dsp:txXfrm>
    </dsp:sp>
    <dsp:sp modelId="{13D756FD-44DC-C244-9099-52D6935C5EBC}">
      <dsp:nvSpPr>
        <dsp:cNvPr id="0" name=""/>
        <dsp:cNvSpPr/>
      </dsp:nvSpPr>
      <dsp:spPr>
        <a:xfrm>
          <a:off x="0" y="2711"/>
          <a:ext cx="4174651" cy="130439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64770" rIns="129540" bIns="6477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400" kern="1200" dirty="0"/>
            <a:t>Basada en umbrales</a:t>
          </a:r>
        </a:p>
      </dsp:txBody>
      <dsp:txXfrm>
        <a:off x="63675" y="66386"/>
        <a:ext cx="4047301" cy="1177045"/>
      </dsp:txXfrm>
    </dsp:sp>
    <dsp:sp modelId="{C7A3A121-2CE9-D34C-BA1F-D814333E3A45}">
      <dsp:nvSpPr>
        <dsp:cNvPr id="0" name=""/>
        <dsp:cNvSpPr/>
      </dsp:nvSpPr>
      <dsp:spPr>
        <a:xfrm rot="5400000">
          <a:off x="7363695" y="-1686275"/>
          <a:ext cx="1043516" cy="7421603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900" kern="1200" dirty="0"/>
            <a:t>Automática (2D y 3D)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900" kern="1200" dirty="0"/>
            <a:t>Parámetros: criterio de similitud y semilla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900" kern="1200" dirty="0"/>
            <a:t>Se basa en el concepto de adyacencia</a:t>
          </a:r>
        </a:p>
      </dsp:txBody>
      <dsp:txXfrm rot="-5400000">
        <a:off x="4174652" y="1553708"/>
        <a:ext cx="7370663" cy="941636"/>
      </dsp:txXfrm>
    </dsp:sp>
    <dsp:sp modelId="{7801C8E4-3E90-2C41-8FC5-AF894397B83A}">
      <dsp:nvSpPr>
        <dsp:cNvPr id="0" name=""/>
        <dsp:cNvSpPr/>
      </dsp:nvSpPr>
      <dsp:spPr>
        <a:xfrm>
          <a:off x="0" y="1372327"/>
          <a:ext cx="4174651" cy="130439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64770" rIns="129540" bIns="6477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400" kern="1200" dirty="0"/>
            <a:t>Crecimiento basado en umbrales</a:t>
          </a:r>
        </a:p>
      </dsp:txBody>
      <dsp:txXfrm>
        <a:off x="63675" y="1436002"/>
        <a:ext cx="4047301" cy="1177045"/>
      </dsp:txXfrm>
    </dsp:sp>
    <dsp:sp modelId="{65C2D858-6079-B448-992E-15CDA3B61CCF}">
      <dsp:nvSpPr>
        <dsp:cNvPr id="0" name=""/>
        <dsp:cNvSpPr/>
      </dsp:nvSpPr>
      <dsp:spPr>
        <a:xfrm rot="5400000">
          <a:off x="7363695" y="-316660"/>
          <a:ext cx="1043516" cy="7421603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900" kern="1200" dirty="0"/>
            <a:t>Automática (2D)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900" kern="1200" dirty="0"/>
            <a:t>Parámetros: factor de inundación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900" kern="1200" dirty="0"/>
            <a:t>Se basa en ver la imagen como un relieve topográfico</a:t>
          </a:r>
        </a:p>
      </dsp:txBody>
      <dsp:txXfrm rot="-5400000">
        <a:off x="4174652" y="2923323"/>
        <a:ext cx="7370663" cy="941636"/>
      </dsp:txXfrm>
    </dsp:sp>
    <dsp:sp modelId="{3CF63614-B711-EB41-ADE9-A9B00DEBE9D8}">
      <dsp:nvSpPr>
        <dsp:cNvPr id="0" name=""/>
        <dsp:cNvSpPr/>
      </dsp:nvSpPr>
      <dsp:spPr>
        <a:xfrm>
          <a:off x="0" y="2741943"/>
          <a:ext cx="4174651" cy="130439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64770" rIns="129540" bIns="6477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400" kern="1200" dirty="0" err="1"/>
            <a:t>Watershed</a:t>
          </a:r>
          <a:endParaRPr lang="es-ES" sz="3400" kern="1200" dirty="0"/>
        </a:p>
      </dsp:txBody>
      <dsp:txXfrm>
        <a:off x="63675" y="2805618"/>
        <a:ext cx="4047301" cy="1177045"/>
      </dsp:txXfrm>
    </dsp:sp>
    <dsp:sp modelId="{E3B599C5-7EE9-9E49-8A5E-280329061D7B}">
      <dsp:nvSpPr>
        <dsp:cNvPr id="0" name=""/>
        <dsp:cNvSpPr/>
      </dsp:nvSpPr>
      <dsp:spPr>
        <a:xfrm rot="5400000">
          <a:off x="7363695" y="1052955"/>
          <a:ext cx="1043516" cy="7421603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900" kern="1200" dirty="0"/>
            <a:t>Manual asistida (2D)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900" kern="1200" dirty="0"/>
            <a:t>Lazo </a:t>
          </a:r>
          <a:r>
            <a:rPr lang="es-ES" sz="1900" kern="1200" dirty="0" err="1"/>
            <a:t>mágnetico</a:t>
          </a:r>
          <a:r>
            <a:rPr lang="es-ES" sz="1900" kern="1200" dirty="0"/>
            <a:t> (Photoshop)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900" kern="1200" dirty="0"/>
            <a:t>Se basa en el concepto de borde y optimización (</a:t>
          </a:r>
          <a:r>
            <a:rPr lang="es-ES" sz="1900" kern="1200" dirty="0" err="1"/>
            <a:t>Dijkstra</a:t>
          </a:r>
          <a:r>
            <a:rPr lang="es-ES" sz="1900" kern="1200" dirty="0"/>
            <a:t>)</a:t>
          </a:r>
        </a:p>
      </dsp:txBody>
      <dsp:txXfrm rot="-5400000">
        <a:off x="4174652" y="4292938"/>
        <a:ext cx="7370663" cy="941636"/>
      </dsp:txXfrm>
    </dsp:sp>
    <dsp:sp modelId="{C8483CB0-FB8D-3F4C-9331-D747DA82AFD0}">
      <dsp:nvSpPr>
        <dsp:cNvPr id="0" name=""/>
        <dsp:cNvSpPr/>
      </dsp:nvSpPr>
      <dsp:spPr>
        <a:xfrm>
          <a:off x="0" y="4111559"/>
          <a:ext cx="4174651" cy="130439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64770" rIns="129540" bIns="6477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400" kern="1200" dirty="0" err="1"/>
            <a:t>Livewire</a:t>
          </a:r>
          <a:endParaRPr lang="es-ES" sz="3400" kern="1200" dirty="0"/>
        </a:p>
      </dsp:txBody>
      <dsp:txXfrm>
        <a:off x="63675" y="4175234"/>
        <a:ext cx="4047301" cy="117704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8E16BF-EA86-9344-A502-95BBD8C7B000}">
      <dsp:nvSpPr>
        <dsp:cNvPr id="0" name=""/>
        <dsp:cNvSpPr/>
      </dsp:nvSpPr>
      <dsp:spPr>
        <a:xfrm>
          <a:off x="3998" y="175289"/>
          <a:ext cx="1194982" cy="71698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kern="1200" dirty="0"/>
            <a:t>VTK </a:t>
          </a:r>
          <a:r>
            <a:rPr lang="es-ES" sz="1900" kern="1200" dirty="0">
              <a:sym typeface="Wingdings" pitchFamily="2" charset="2"/>
            </a:rPr>
            <a:t> ITK</a:t>
          </a:r>
          <a:endParaRPr lang="es-ES" sz="1900" kern="1200" dirty="0"/>
        </a:p>
      </dsp:txBody>
      <dsp:txXfrm>
        <a:off x="24998" y="196289"/>
        <a:ext cx="1152982" cy="674989"/>
      </dsp:txXfrm>
    </dsp:sp>
    <dsp:sp modelId="{6459BAE3-90C8-6C4C-96BF-D17277948E98}">
      <dsp:nvSpPr>
        <dsp:cNvPr id="0" name=""/>
        <dsp:cNvSpPr/>
      </dsp:nvSpPr>
      <dsp:spPr>
        <a:xfrm>
          <a:off x="1318479" y="385606"/>
          <a:ext cx="253336" cy="29635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1200" kern="1200"/>
        </a:p>
      </dsp:txBody>
      <dsp:txXfrm>
        <a:off x="1318479" y="444877"/>
        <a:ext cx="177335" cy="177813"/>
      </dsp:txXfrm>
    </dsp:sp>
    <dsp:sp modelId="{4C60A8DB-A186-6346-8BA1-58FD2EE4DDCB}">
      <dsp:nvSpPr>
        <dsp:cNvPr id="0" name=""/>
        <dsp:cNvSpPr/>
      </dsp:nvSpPr>
      <dsp:spPr>
        <a:xfrm>
          <a:off x="1676974" y="175289"/>
          <a:ext cx="1194982" cy="71698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kern="1200" dirty="0"/>
            <a:t>Filtro </a:t>
          </a:r>
        </a:p>
      </dsp:txBody>
      <dsp:txXfrm>
        <a:off x="1697974" y="196289"/>
        <a:ext cx="1152982" cy="674989"/>
      </dsp:txXfrm>
    </dsp:sp>
    <dsp:sp modelId="{F5AE9DE6-689C-7340-A238-AD14773F8E31}">
      <dsp:nvSpPr>
        <dsp:cNvPr id="0" name=""/>
        <dsp:cNvSpPr/>
      </dsp:nvSpPr>
      <dsp:spPr>
        <a:xfrm>
          <a:off x="2991455" y="385606"/>
          <a:ext cx="253336" cy="29635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1200" kern="1200"/>
        </a:p>
      </dsp:txBody>
      <dsp:txXfrm>
        <a:off x="2991455" y="444877"/>
        <a:ext cx="177335" cy="177813"/>
      </dsp:txXfrm>
    </dsp:sp>
    <dsp:sp modelId="{2A8FA172-BF58-1E40-BFD5-211F06B9392B}">
      <dsp:nvSpPr>
        <dsp:cNvPr id="0" name=""/>
        <dsp:cNvSpPr/>
      </dsp:nvSpPr>
      <dsp:spPr>
        <a:xfrm>
          <a:off x="3349950" y="175289"/>
          <a:ext cx="1194982" cy="71698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kern="1200" dirty="0"/>
            <a:t>ITK </a:t>
          </a:r>
          <a:r>
            <a:rPr lang="es-ES" sz="1900" kern="1200" dirty="0">
              <a:sym typeface="Wingdings" pitchFamily="2" charset="2"/>
            </a:rPr>
            <a:t> VTK</a:t>
          </a:r>
          <a:endParaRPr lang="es-ES" sz="1900" kern="1200" dirty="0"/>
        </a:p>
      </dsp:txBody>
      <dsp:txXfrm>
        <a:off x="3370950" y="196289"/>
        <a:ext cx="1152982" cy="67498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B343463-DB02-004F-9E61-1A14DBBCCA42}">
      <dsp:nvSpPr>
        <dsp:cNvPr id="0" name=""/>
        <dsp:cNvSpPr/>
      </dsp:nvSpPr>
      <dsp:spPr>
        <a:xfrm>
          <a:off x="0" y="19726"/>
          <a:ext cx="4544527" cy="6048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85344" rIns="149352" bIns="8534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100" kern="1200" dirty="0"/>
            <a:t>ROD (</a:t>
          </a:r>
          <a:r>
            <a:rPr lang="es-ES" sz="2100" i="1" kern="1200" dirty="0" err="1"/>
            <a:t>Region</a:t>
          </a:r>
          <a:r>
            <a:rPr lang="es-ES" sz="2100" i="1" kern="1200" dirty="0"/>
            <a:t> of </a:t>
          </a:r>
          <a:r>
            <a:rPr lang="es-ES" sz="2100" i="1" kern="1200" dirty="0" err="1"/>
            <a:t>Documentation</a:t>
          </a:r>
          <a:r>
            <a:rPr lang="es-ES" sz="2100" kern="1200" dirty="0"/>
            <a:t>)</a:t>
          </a:r>
        </a:p>
      </dsp:txBody>
      <dsp:txXfrm>
        <a:off x="0" y="19726"/>
        <a:ext cx="4544527" cy="604800"/>
      </dsp:txXfrm>
    </dsp:sp>
    <dsp:sp modelId="{B6099EE4-4142-0E43-BD53-71C5D9D3B6F1}">
      <dsp:nvSpPr>
        <dsp:cNvPr id="0" name=""/>
        <dsp:cNvSpPr/>
      </dsp:nvSpPr>
      <dsp:spPr>
        <a:xfrm>
          <a:off x="0" y="624527"/>
          <a:ext cx="4544527" cy="1902285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2014" tIns="112014" rIns="149352" bIns="168021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2100" kern="1200" dirty="0"/>
            <a:t>Posición del plano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2100" kern="1200" dirty="0"/>
            <a:t>Lista de reglas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2100" kern="1200" dirty="0"/>
            <a:t>Lista de transportadores de ángulos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2100" kern="1200" dirty="0"/>
            <a:t>Lista de notas</a:t>
          </a:r>
        </a:p>
      </dsp:txBody>
      <dsp:txXfrm>
        <a:off x="0" y="624527"/>
        <a:ext cx="4544527" cy="190228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F4E0D1-6925-4FFF-92EC-29499C6D0346}" type="datetimeFigureOut">
              <a:rPr lang="es-ES" smtClean="0"/>
              <a:t>14/7/18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0F08A8-AD59-4FE8-A7C8-0D2FFE7D571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101763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s-ES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66F05-FA01-4327-9BF1-A20167750AF1}" type="datetime1">
              <a:rPr lang="es-ES" smtClean="0"/>
              <a:t>14/7/18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3DCurator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955160-E673-470E-AB1B-6C2368B09ECD}" type="slidenum">
              <a:rPr lang="es-ES" smtClean="0"/>
              <a:t>‹Nº›</a:t>
            </a:fld>
            <a:endParaRPr lang="es-E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69687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C256F4-FEC3-40C6-A299-17AF7273951D}" type="datetime1">
              <a:rPr lang="es-ES" smtClean="0"/>
              <a:t>14/7/18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3DCurator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955160-E673-470E-AB1B-6C2368B09EC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326830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256EB-D3D8-436F-A8AE-5D0B72AF43BA}" type="datetime1">
              <a:rPr lang="es-ES" smtClean="0"/>
              <a:t>14/7/18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3DCurator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955160-E673-470E-AB1B-6C2368B09EC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543679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1CE5E-DA7D-42C8-8486-F1BB677DDAA7}" type="datetime1">
              <a:rPr lang="es-ES" smtClean="0"/>
              <a:t>14/7/18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3DCurator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955160-E673-470E-AB1B-6C2368B09EC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875182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BF43C-E7B4-4127-8BC1-F6E6E0635EA5}" type="datetime1">
              <a:rPr lang="es-ES" smtClean="0"/>
              <a:t>14/7/18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3DCurator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955160-E673-470E-AB1B-6C2368B09ECD}" type="slidenum">
              <a:rPr lang="es-ES" smtClean="0"/>
              <a:t>‹Nº›</a:t>
            </a:fld>
            <a:endParaRPr lang="es-E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89985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E0140-C46D-469D-A841-0B960AAB69FC}" type="datetime1">
              <a:rPr lang="es-ES" smtClean="0"/>
              <a:t>14/7/18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3DCurator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955160-E673-470E-AB1B-6C2368B09EC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31158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827A8-633F-4E3A-87B3-8519F1543EFE}" type="datetime1">
              <a:rPr lang="es-ES" smtClean="0"/>
              <a:t>14/7/18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3DCurator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955160-E673-470E-AB1B-6C2368B09EC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420282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4C823-250C-4A98-B2D1-12766A963632}" type="datetime1">
              <a:rPr lang="es-ES" smtClean="0"/>
              <a:t>14/7/18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3DCurator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955160-E673-470E-AB1B-6C2368B09EC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556478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15D95-70EB-431B-BA8D-5FC1D259EDBD}" type="datetime1">
              <a:rPr lang="es-ES" smtClean="0"/>
              <a:t>14/7/18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s-ES"/>
              <a:t>3DCurator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955160-E673-470E-AB1B-6C2368B09EC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907161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8F284C8D-2965-44B5-ACF1-D06F60E28D5F}" type="datetime1">
              <a:rPr lang="es-ES" smtClean="0"/>
              <a:t>14/7/18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s-ES"/>
              <a:t>3DCurator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D955160-E673-470E-AB1B-6C2368B09EC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819638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3DE83-A59D-40B1-9717-B269782FF5C2}" type="datetime1">
              <a:rPr lang="es-ES" smtClean="0"/>
              <a:t>14/7/18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3DCurator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955160-E673-470E-AB1B-6C2368B09EC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914123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D8504A85-8243-483F-8641-E1697B73775F}" type="datetime1">
              <a:rPr lang="es-ES" smtClean="0"/>
              <a:t>14/7/18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es-ES"/>
              <a:t>3DCurator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AD955160-E673-470E-AB1B-6C2368B09ECD}" type="slidenum">
              <a:rPr lang="es-ES" smtClean="0"/>
              <a:t>‹Nº›</a:t>
            </a:fld>
            <a:endParaRPr lang="es-E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24435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5" Type="http://schemas.openxmlformats.org/officeDocument/2006/relationships/image" Target="../media/image3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Relationship Id="rId1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Relationship Id="rId9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4.xml"/><Relationship Id="rId3" Type="http://schemas.openxmlformats.org/officeDocument/2006/relationships/image" Target="../media/image24.png"/><Relationship Id="rId7" Type="http://schemas.openxmlformats.org/officeDocument/2006/relationships/diagramData" Target="../diagrams/data4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11" Type="http://schemas.microsoft.com/office/2007/relationships/diagramDrawing" Target="../diagrams/drawing4.xml"/><Relationship Id="rId5" Type="http://schemas.openxmlformats.org/officeDocument/2006/relationships/image" Target="../media/image44.png"/><Relationship Id="rId10" Type="http://schemas.openxmlformats.org/officeDocument/2006/relationships/diagramColors" Target="../diagrams/colors4.xml"/><Relationship Id="rId4" Type="http://schemas.openxmlformats.org/officeDocument/2006/relationships/image" Target="../media/image43.png"/><Relationship Id="rId9" Type="http://schemas.openxmlformats.org/officeDocument/2006/relationships/diagramQuickStyle" Target="../diagrams/quickStyle4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6.png"/><Relationship Id="rId7" Type="http://schemas.openxmlformats.org/officeDocument/2006/relationships/image" Target="../media/image4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30.png"/><Relationship Id="rId4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image" Target="../media/image30.png"/><Relationship Id="rId7" Type="http://schemas.openxmlformats.org/officeDocument/2006/relationships/diagramColors" Target="../diagrams/colors5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Relationship Id="rId9" Type="http://schemas.openxmlformats.org/officeDocument/2006/relationships/image" Target="../media/image49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0.png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51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52.png"/><Relationship Id="rId4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jp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B602D5FC-6A17-704F-88D6-927CBBFD20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024" y="361492"/>
            <a:ext cx="2781300" cy="9398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s-ES" dirty="0">
                <a:latin typeface="+mn-lt"/>
              </a:rPr>
              <a:t>3DCurator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/>
            <a:r>
              <a:rPr lang="es-ES" cap="none" dirty="0">
                <a:latin typeface="+mn-lt"/>
              </a:rPr>
              <a:t>Sistema gráfico de ayuda al diagnóstico e intervención de esculturas mediante datos médicos volumétricos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6301" y="238631"/>
            <a:ext cx="2701255" cy="270125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594" y="1589259"/>
            <a:ext cx="2484161" cy="907259"/>
          </a:xfrm>
          <a:prstGeom prst="rect">
            <a:avLst/>
          </a:prstGeom>
        </p:spPr>
      </p:pic>
      <p:sp>
        <p:nvSpPr>
          <p:cNvPr id="8" name="CuadroTexto 7"/>
          <p:cNvSpPr txBox="1"/>
          <p:nvPr/>
        </p:nvSpPr>
        <p:spPr>
          <a:xfrm>
            <a:off x="149324" y="5939370"/>
            <a:ext cx="5760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Autor: </a:t>
            </a:r>
            <a:r>
              <a:rPr lang="es-E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Francisco Javier Bolívar Lupiáñez</a:t>
            </a:r>
          </a:p>
        </p:txBody>
      </p:sp>
      <p:sp>
        <p:nvSpPr>
          <p:cNvPr id="10" name="CuadroTexto 9"/>
          <p:cNvSpPr txBox="1"/>
          <p:nvPr/>
        </p:nvSpPr>
        <p:spPr>
          <a:xfrm>
            <a:off x="6297556" y="5939370"/>
            <a:ext cx="5760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Director: </a:t>
            </a:r>
            <a:r>
              <a:rPr lang="es-E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Francisco Javier Melero Rus</a:t>
            </a:r>
          </a:p>
        </p:txBody>
      </p:sp>
    </p:spTree>
    <p:extLst>
      <p:ext uri="{BB962C8B-B14F-4D97-AF65-F5344CB8AC3E}">
        <p14:creationId xmlns:p14="http://schemas.microsoft.com/office/powerpoint/2010/main" val="33176476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1840377" y="0"/>
            <a:ext cx="5179547" cy="523220"/>
          </a:xfrm>
          <a:prstGeom prst="homePlat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HISTORIAS DE USUARIO</a:t>
            </a:r>
          </a:p>
        </p:txBody>
      </p:sp>
      <p:sp>
        <p:nvSpPr>
          <p:cNvPr id="3" name="CuadroTexto 2"/>
          <p:cNvSpPr txBox="1"/>
          <p:nvPr/>
        </p:nvSpPr>
        <p:spPr>
          <a:xfrm>
            <a:off x="1" y="0"/>
            <a:ext cx="2152650" cy="523220"/>
          </a:xfrm>
          <a:prstGeom prst="homePlate">
            <a:avLst/>
          </a:prstGeom>
          <a:ln>
            <a:solidFill>
              <a:schemeClr val="accent2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ANÁLISIS</a:t>
            </a:r>
          </a:p>
        </p:txBody>
      </p:sp>
      <p:sp>
        <p:nvSpPr>
          <p:cNvPr id="4" name="Marcador de número de diapositiva 3"/>
          <p:cNvSpPr txBox="1">
            <a:spLocks/>
          </p:cNvSpPr>
          <p:nvPr/>
        </p:nvSpPr>
        <p:spPr>
          <a:xfrm>
            <a:off x="10252796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955160-E673-470E-AB1B-6C2368B09ECD}" type="slidenum">
              <a:rPr lang="es-ES" sz="1400" smtClean="0"/>
              <a:pPr/>
              <a:t>10</a:t>
            </a:fld>
            <a:endParaRPr lang="es-ES" sz="1400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418" y="6459785"/>
            <a:ext cx="332983" cy="332983"/>
          </a:xfrm>
          <a:prstGeom prst="rect">
            <a:avLst/>
          </a:prstGeom>
        </p:spPr>
      </p:pic>
      <p:graphicFrame>
        <p:nvGraphicFramePr>
          <p:cNvPr id="11" name="Tabla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1734171"/>
              </p:ext>
            </p:extLst>
          </p:nvPr>
        </p:nvGraphicFramePr>
        <p:xfrm>
          <a:off x="69153" y="653849"/>
          <a:ext cx="12017871" cy="518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3243">
                  <a:extLst>
                    <a:ext uri="{9D8B030D-6E8A-4147-A177-3AD203B41FA5}">
                      <a16:colId xmlns:a16="http://schemas.microsoft.com/office/drawing/2014/main" val="2143769100"/>
                    </a:ext>
                  </a:extLst>
                </a:gridCol>
                <a:gridCol w="3525828">
                  <a:extLst>
                    <a:ext uri="{9D8B030D-6E8A-4147-A177-3AD203B41FA5}">
                      <a16:colId xmlns:a16="http://schemas.microsoft.com/office/drawing/2014/main" val="3466027494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10778748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651759315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2719016868"/>
                    </a:ext>
                  </a:extLst>
                </a:gridCol>
                <a:gridCol w="545079">
                  <a:extLst>
                    <a:ext uri="{9D8B030D-6E8A-4147-A177-3AD203B41FA5}">
                      <a16:colId xmlns:a16="http://schemas.microsoft.com/office/drawing/2014/main" val="3399591852"/>
                    </a:ext>
                  </a:extLst>
                </a:gridCol>
                <a:gridCol w="3515721">
                  <a:extLst>
                    <a:ext uri="{9D8B030D-6E8A-4147-A177-3AD203B41FA5}">
                      <a16:colId xmlns:a16="http://schemas.microsoft.com/office/drawing/2014/main" val="2085146414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688770713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3006982029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1553783590"/>
                    </a:ext>
                  </a:extLst>
                </a:gridCol>
              </a:tblGrid>
              <a:tr h="161480">
                <a:tc>
                  <a:txBody>
                    <a:bodyPr/>
                    <a:lstStyle/>
                    <a:p>
                      <a:r>
                        <a:rPr lang="es-ES" sz="1400" dirty="0"/>
                        <a:t>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Descripción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 err="1"/>
                        <a:t>Dep</a:t>
                      </a:r>
                      <a:r>
                        <a:rPr lang="es-ES" sz="1400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 err="1"/>
                        <a:t>Est</a:t>
                      </a:r>
                      <a:r>
                        <a:rPr lang="es-ES" sz="1400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 err="1"/>
                        <a:t>Prio</a:t>
                      </a:r>
                      <a:r>
                        <a:rPr lang="es-ES" sz="1400" dirty="0"/>
                        <a:t>.</a:t>
                      </a:r>
                    </a:p>
                  </a:txBody>
                  <a:tcPr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#</a:t>
                      </a: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Descripción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 err="1"/>
                        <a:t>Dep</a:t>
                      </a:r>
                      <a:r>
                        <a:rPr lang="es-ES" sz="1400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 err="1"/>
                        <a:t>Est</a:t>
                      </a:r>
                      <a:r>
                        <a:rPr lang="es-ES" sz="1400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 err="1"/>
                        <a:t>Prio</a:t>
                      </a:r>
                      <a:r>
                        <a:rPr lang="es-ES" sz="1400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6935282"/>
                  </a:ext>
                </a:extLst>
              </a:tr>
              <a:tr h="0">
                <a:tc gridSpan="5">
                  <a:txBody>
                    <a:bodyPr/>
                    <a:lstStyle/>
                    <a:p>
                      <a:pPr algn="ctr"/>
                      <a:r>
                        <a:rPr lang="es-ES" sz="1400" b="1" i="0" dirty="0"/>
                        <a:t>Auxiliar</a:t>
                      </a:r>
                      <a:endParaRPr lang="es-ES" sz="1400" b="1" dirty="0"/>
                    </a:p>
                  </a:txBody>
                  <a:tcPr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endParaRPr lang="es-ES" sz="1600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4.7</a:t>
                      </a: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Eliminar regla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4.6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8272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ES" sz="1400" b="0" i="0" dirty="0"/>
                        <a:t>1.1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b="0" dirty="0"/>
                        <a:t>Exportar volumen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1</a:t>
                      </a:r>
                    </a:p>
                  </a:txBody>
                  <a:tcPr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4.8</a:t>
                      </a: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Editar regla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4.6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840052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ES" sz="1400" b="0" i="0" dirty="0"/>
                        <a:t>1.2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b="0" dirty="0"/>
                        <a:t>Importar volumen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1.1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5</a:t>
                      </a:r>
                    </a:p>
                  </a:txBody>
                  <a:tcPr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4.9</a:t>
                      </a: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Ocultar regla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4.6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8974008"/>
                  </a:ext>
                </a:extLst>
              </a:tr>
              <a:tr h="0">
                <a:tc gridSpan="5">
                  <a:txBody>
                    <a:bodyPr/>
                    <a:lstStyle/>
                    <a:p>
                      <a:pPr algn="ctr"/>
                      <a:r>
                        <a:rPr lang="es-ES" sz="1400" b="1" dirty="0"/>
                        <a:t>Pre-procesamiento</a:t>
                      </a:r>
                    </a:p>
                  </a:txBody>
                  <a:tcPr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endParaRPr lang="es-ES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4.10</a:t>
                      </a: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Mostrar regla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4.9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88119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ES" sz="1400" dirty="0"/>
                        <a:t>2.1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b="0" dirty="0"/>
                        <a:t>Filtro </a:t>
                      </a:r>
                      <a:r>
                        <a:rPr lang="es-ES" sz="1400" b="0" i="1" dirty="0"/>
                        <a:t>gaussiano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1</a:t>
                      </a:r>
                    </a:p>
                  </a:txBody>
                  <a:tcPr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4.11</a:t>
                      </a: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Crear transportador de ángulos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098125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ES" sz="1400" dirty="0"/>
                        <a:t>2.2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Filtro media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3</a:t>
                      </a:r>
                    </a:p>
                  </a:txBody>
                  <a:tcPr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4.12</a:t>
                      </a: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Eliminar transportador de ángulos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4.11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716715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ES" sz="1400" dirty="0"/>
                        <a:t>2.3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Filtro mediana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3</a:t>
                      </a:r>
                    </a:p>
                  </a:txBody>
                  <a:tcPr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4.13</a:t>
                      </a: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Editar transportador de ángulos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4.11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3018654"/>
                  </a:ext>
                </a:extLst>
              </a:tr>
              <a:tr h="0">
                <a:tc gridSpan="5">
                  <a:txBody>
                    <a:bodyPr/>
                    <a:lstStyle/>
                    <a:p>
                      <a:pPr algn="ctr"/>
                      <a:r>
                        <a:rPr lang="es-ES" sz="1400" b="1" dirty="0"/>
                        <a:t>Segmentación</a:t>
                      </a:r>
                    </a:p>
                  </a:txBody>
                  <a:tcPr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endParaRPr lang="es-E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 sz="1400" dirty="0"/>
                    </a:p>
                  </a:txBody>
                  <a:tcPr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4.14</a:t>
                      </a: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Ocultar transportador de ángulos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4.11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157176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ES" sz="1400" dirty="0"/>
                        <a:t>3.1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Segmentar pieza de madera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1.1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1</a:t>
                      </a:r>
                    </a:p>
                  </a:txBody>
                  <a:tcPr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4.15</a:t>
                      </a: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Mostrar transportador de ángulos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4.14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7010429"/>
                  </a:ext>
                </a:extLst>
              </a:tr>
              <a:tr h="0">
                <a:tc gridSpan="5">
                  <a:txBody>
                    <a:bodyPr/>
                    <a:lstStyle/>
                    <a:p>
                      <a:pPr algn="ctr"/>
                      <a:r>
                        <a:rPr lang="es-ES" sz="1400" b="1" dirty="0"/>
                        <a:t>Documentación</a:t>
                      </a:r>
                    </a:p>
                  </a:txBody>
                  <a:tcPr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endParaRPr lang="es-E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 sz="1400" dirty="0"/>
                    </a:p>
                  </a:txBody>
                  <a:tcPr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4.16</a:t>
                      </a: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Crear nota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68320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ES" sz="1400" dirty="0"/>
                        <a:t>4.1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Crear ROD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1</a:t>
                      </a:r>
                    </a:p>
                  </a:txBody>
                  <a:tcPr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4.17</a:t>
                      </a: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Eliminar nota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4.16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347062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ES" sz="1400" dirty="0"/>
                        <a:t>4.2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Eliminar ROD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4.1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3</a:t>
                      </a:r>
                    </a:p>
                  </a:txBody>
                  <a:tcPr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4.18</a:t>
                      </a: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Editar nota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4.16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79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ES" sz="1400" dirty="0"/>
                        <a:t>4.3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Exportar ROD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4.1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2</a:t>
                      </a:r>
                    </a:p>
                  </a:txBody>
                  <a:tcPr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4.19</a:t>
                      </a: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Ocultar nota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4.16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354923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ES" sz="1400" dirty="0"/>
                        <a:t>4.4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Importar ROD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4.1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2</a:t>
                      </a:r>
                    </a:p>
                  </a:txBody>
                  <a:tcPr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4.20</a:t>
                      </a: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Mostrar nota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4.19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94365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ES" sz="1400" dirty="0"/>
                        <a:t>4.5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Cambiar ROD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4.1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1</a:t>
                      </a:r>
                    </a:p>
                  </a:txBody>
                  <a:tcPr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es-ES" sz="1400" b="1" dirty="0"/>
                        <a:t>Mejoras de código</a:t>
                      </a: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es-E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49110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ES" sz="1400" dirty="0"/>
                        <a:t>4.6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Crear regla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2</a:t>
                      </a:r>
                    </a:p>
                  </a:txBody>
                  <a:tcPr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5.1.</a:t>
                      </a: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Internacionalización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143603"/>
                  </a:ext>
                </a:extLst>
              </a:tr>
            </a:tbl>
          </a:graphicData>
        </a:graphic>
      </p:graphicFrame>
      <p:sp>
        <p:nvSpPr>
          <p:cNvPr id="12" name="CuadroTexto 11"/>
          <p:cNvSpPr txBox="1"/>
          <p:nvPr/>
        </p:nvSpPr>
        <p:spPr>
          <a:xfrm>
            <a:off x="69153" y="5874638"/>
            <a:ext cx="28046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Total: </a:t>
            </a:r>
            <a:r>
              <a:rPr lang="es-E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180 PH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55A319BD-2B40-BA4A-8E22-2676ED5BA4F5}"/>
              </a:ext>
            </a:extLst>
          </p:cNvPr>
          <p:cNvSpPr txBox="1"/>
          <p:nvPr/>
        </p:nvSpPr>
        <p:spPr>
          <a:xfrm>
            <a:off x="4163810" y="5874638"/>
            <a:ext cx="38285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Velocidad estimada: </a:t>
            </a:r>
            <a:r>
              <a:rPr lang="es-E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 h/PH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9B1F6D40-211F-AC49-A0CC-D4DECA17BAE4}"/>
              </a:ext>
            </a:extLst>
          </p:cNvPr>
          <p:cNvSpPr txBox="1"/>
          <p:nvPr/>
        </p:nvSpPr>
        <p:spPr>
          <a:xfrm>
            <a:off x="8908868" y="5874638"/>
            <a:ext cx="31781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Velocidad real: </a:t>
            </a:r>
            <a:r>
              <a:rPr lang="es-E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1,73 h/PH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2B590887-B24F-E147-BC54-ABE60A2A5F4B}"/>
              </a:ext>
            </a:extLst>
          </p:cNvPr>
          <p:cNvSpPr txBox="1"/>
          <p:nvPr/>
        </p:nvSpPr>
        <p:spPr>
          <a:xfrm>
            <a:off x="989899" y="6468475"/>
            <a:ext cx="102171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/>
                </a:solidFill>
              </a:rPr>
              <a:t>3DCurator– Sistema gráfico de ayuda al diagnóstico e intervención de esculturas mediante datos médicos volumétricos</a:t>
            </a:r>
          </a:p>
        </p:txBody>
      </p:sp>
    </p:spTree>
    <p:extLst>
      <p:ext uri="{BB962C8B-B14F-4D97-AF65-F5344CB8AC3E}">
        <p14:creationId xmlns:p14="http://schemas.microsoft.com/office/powerpoint/2010/main" val="22506740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3"/>
          <p:cNvSpPr txBox="1">
            <a:spLocks/>
          </p:cNvSpPr>
          <p:nvPr/>
        </p:nvSpPr>
        <p:spPr>
          <a:xfrm>
            <a:off x="10252796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955160-E673-470E-AB1B-6C2368B09ECD}" type="slidenum">
              <a:rPr lang="es-ES" sz="1400" smtClean="0"/>
              <a:pPr/>
              <a:t>11</a:t>
            </a:fld>
            <a:endParaRPr lang="es-ES" sz="1400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418" y="6459785"/>
            <a:ext cx="332983" cy="332983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840377" y="0"/>
            <a:ext cx="3814465" cy="523220"/>
          </a:xfrm>
          <a:prstGeom prst="homePlat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TECNOLOGÍAS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1" y="0"/>
            <a:ext cx="2152650" cy="523220"/>
          </a:xfrm>
          <a:prstGeom prst="homePlate">
            <a:avLst/>
          </a:prstGeom>
          <a:ln>
            <a:solidFill>
              <a:schemeClr val="accent2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DISEÑO</a:t>
            </a:r>
          </a:p>
        </p:txBody>
      </p:sp>
      <p:graphicFrame>
        <p:nvGraphicFramePr>
          <p:cNvPr id="7" name="Tab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2665207"/>
              </p:ext>
            </p:extLst>
          </p:nvPr>
        </p:nvGraphicFramePr>
        <p:xfrm>
          <a:off x="581417" y="948264"/>
          <a:ext cx="10983404" cy="5139025"/>
        </p:xfrm>
        <a:graphic>
          <a:graphicData uri="http://schemas.openxmlformats.org/drawingml/2006/table">
            <a:tbl>
              <a:tblPr firstCol="1" bandRow="1">
                <a:tableStyleId>{7E9639D4-E3E2-4D34-9284-5A2195B3D0D7}</a:tableStyleId>
              </a:tblPr>
              <a:tblGrid>
                <a:gridCol w="5491702">
                  <a:extLst>
                    <a:ext uri="{9D8B030D-6E8A-4147-A177-3AD203B41FA5}">
                      <a16:colId xmlns:a16="http://schemas.microsoft.com/office/drawing/2014/main" val="4048638474"/>
                    </a:ext>
                  </a:extLst>
                </a:gridCol>
                <a:gridCol w="5491702">
                  <a:extLst>
                    <a:ext uri="{9D8B030D-6E8A-4147-A177-3AD203B41FA5}">
                      <a16:colId xmlns:a16="http://schemas.microsoft.com/office/drawing/2014/main" val="4074157732"/>
                    </a:ext>
                  </a:extLst>
                </a:gridCol>
              </a:tblGrid>
              <a:tr h="1027805">
                <a:tc>
                  <a:txBody>
                    <a:bodyPr/>
                    <a:lstStyle/>
                    <a:p>
                      <a:r>
                        <a:rPr lang="es-E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Otros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7222732"/>
                  </a:ext>
                </a:extLst>
              </a:tr>
              <a:tr h="1027805">
                <a:tc>
                  <a:txBody>
                    <a:bodyPr/>
                    <a:lstStyle/>
                    <a:p>
                      <a:r>
                        <a:rPr lang="es-E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Librerías</a:t>
                      </a:r>
                      <a:r>
                        <a:rPr lang="es-ES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de alto nivel</a:t>
                      </a:r>
                      <a:endParaRPr lang="es-E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3203976"/>
                  </a:ext>
                </a:extLst>
              </a:tr>
              <a:tr h="1027805">
                <a:tc>
                  <a:txBody>
                    <a:bodyPr/>
                    <a:lstStyle/>
                    <a:p>
                      <a:r>
                        <a:rPr lang="es-E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Librerías</a:t>
                      </a:r>
                      <a:r>
                        <a:rPr lang="es-ES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de bajo nivel</a:t>
                      </a:r>
                      <a:endParaRPr lang="es-E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7454469"/>
                  </a:ext>
                </a:extLst>
              </a:tr>
              <a:tr h="1027805">
                <a:tc>
                  <a:txBody>
                    <a:bodyPr/>
                    <a:lstStyle/>
                    <a:p>
                      <a:r>
                        <a:rPr lang="es-E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Lenguaje de programación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993816"/>
                  </a:ext>
                </a:extLst>
              </a:tr>
              <a:tr h="1027805">
                <a:tc>
                  <a:txBody>
                    <a:bodyPr/>
                    <a:lstStyle/>
                    <a:p>
                      <a:r>
                        <a:rPr lang="es-E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Hardware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6210752"/>
                  </a:ext>
                </a:extLst>
              </a:tr>
            </a:tbl>
          </a:graphicData>
        </a:graphic>
      </p:graphicFrame>
      <p:sp>
        <p:nvSpPr>
          <p:cNvPr id="18" name="CuadroTexto 17">
            <a:extLst>
              <a:ext uri="{FF2B5EF4-FFF2-40B4-BE49-F238E27FC236}">
                <a16:creationId xmlns:a16="http://schemas.microsoft.com/office/drawing/2014/main" id="{43BC93C0-782B-754C-B557-63EDD9E0D118}"/>
              </a:ext>
            </a:extLst>
          </p:cNvPr>
          <p:cNvSpPr txBox="1"/>
          <p:nvPr/>
        </p:nvSpPr>
        <p:spPr>
          <a:xfrm>
            <a:off x="989899" y="6468475"/>
            <a:ext cx="102171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/>
                </a:solidFill>
              </a:rPr>
              <a:t>3DCurator– Sistema gráfico de ayuda al diagnóstico e intervención de esculturas mediante datos médicos volumétricos</a:t>
            </a:r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874DDC68-77FD-0041-95E8-E961D7D334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2458" y="5118060"/>
            <a:ext cx="1047477" cy="884997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9DB2F5F9-6851-5B45-9EE2-EC4633043B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2241" y="5206528"/>
            <a:ext cx="806450" cy="806450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347BC8D4-E6F7-2047-B653-66E09A63F1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0612" y="4122724"/>
            <a:ext cx="723900" cy="812800"/>
          </a:xfrm>
          <a:prstGeom prst="rect">
            <a:avLst/>
          </a:prstGeom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3A495A2E-87EC-1042-BCAC-F205A7C8A74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658" y="1029976"/>
            <a:ext cx="812800" cy="812800"/>
          </a:xfrm>
          <a:prstGeom prst="rect">
            <a:avLst/>
          </a:prstGeom>
        </p:spPr>
      </p:pic>
      <p:pic>
        <p:nvPicPr>
          <p:cNvPr id="27" name="Imagen 26">
            <a:extLst>
              <a:ext uri="{FF2B5EF4-FFF2-40B4-BE49-F238E27FC236}">
                <a16:creationId xmlns:a16="http://schemas.microsoft.com/office/drawing/2014/main" id="{F999ECD1-4390-484E-A237-1CEF92DFF19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2775" y="5152295"/>
            <a:ext cx="1244288" cy="819616"/>
          </a:xfrm>
          <a:prstGeom prst="rect">
            <a:avLst/>
          </a:prstGeom>
        </p:spPr>
      </p:pic>
      <p:pic>
        <p:nvPicPr>
          <p:cNvPr id="29" name="Imagen 28">
            <a:extLst>
              <a:ext uri="{FF2B5EF4-FFF2-40B4-BE49-F238E27FC236}">
                <a16:creationId xmlns:a16="http://schemas.microsoft.com/office/drawing/2014/main" id="{950136DD-C774-824A-9179-49F6A1C295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3592" y="2083171"/>
            <a:ext cx="1600200" cy="812800"/>
          </a:xfrm>
          <a:prstGeom prst="rect">
            <a:avLst/>
          </a:prstGeom>
        </p:spPr>
      </p:pic>
      <p:pic>
        <p:nvPicPr>
          <p:cNvPr id="31" name="Imagen 30">
            <a:extLst>
              <a:ext uri="{FF2B5EF4-FFF2-40B4-BE49-F238E27FC236}">
                <a16:creationId xmlns:a16="http://schemas.microsoft.com/office/drawing/2014/main" id="{259FA5DD-F960-4748-9CA8-B5E73764B7B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5678" y="5165461"/>
            <a:ext cx="1185744" cy="874486"/>
          </a:xfrm>
          <a:prstGeom prst="rect">
            <a:avLst/>
          </a:prstGeom>
        </p:spPr>
      </p:pic>
      <p:pic>
        <p:nvPicPr>
          <p:cNvPr id="33" name="Imagen 32">
            <a:extLst>
              <a:ext uri="{FF2B5EF4-FFF2-40B4-BE49-F238E27FC236}">
                <a16:creationId xmlns:a16="http://schemas.microsoft.com/office/drawing/2014/main" id="{C4BFD562-50A7-3049-B523-17033A8EAF3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2826" y="2096733"/>
            <a:ext cx="647727" cy="809659"/>
          </a:xfrm>
          <a:prstGeom prst="rect">
            <a:avLst/>
          </a:prstGeom>
        </p:spPr>
      </p:pic>
      <p:pic>
        <p:nvPicPr>
          <p:cNvPr id="35" name="Imagen 34">
            <a:extLst>
              <a:ext uri="{FF2B5EF4-FFF2-40B4-BE49-F238E27FC236}">
                <a16:creationId xmlns:a16="http://schemas.microsoft.com/office/drawing/2014/main" id="{31B0E16E-26AF-5245-808E-DAEEB477EA0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8691" y="3090511"/>
            <a:ext cx="1970806" cy="854529"/>
          </a:xfrm>
          <a:prstGeom prst="rect">
            <a:avLst/>
          </a:prstGeom>
        </p:spPr>
      </p:pic>
      <p:pic>
        <p:nvPicPr>
          <p:cNvPr id="37" name="Imagen 36">
            <a:extLst>
              <a:ext uri="{FF2B5EF4-FFF2-40B4-BE49-F238E27FC236}">
                <a16:creationId xmlns:a16="http://schemas.microsoft.com/office/drawing/2014/main" id="{7981064A-BAB3-3F47-9D72-D6A866BFB02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2062" y="2083171"/>
            <a:ext cx="1104900" cy="812800"/>
          </a:xfrm>
          <a:prstGeom prst="rect">
            <a:avLst/>
          </a:prstGeom>
        </p:spPr>
      </p:pic>
      <p:pic>
        <p:nvPicPr>
          <p:cNvPr id="39" name="Imagen 38">
            <a:extLst>
              <a:ext uri="{FF2B5EF4-FFF2-40B4-BE49-F238E27FC236}">
                <a16:creationId xmlns:a16="http://schemas.microsoft.com/office/drawing/2014/main" id="{ED27B762-F1B8-5749-BB53-93615451076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3437" y="1046027"/>
            <a:ext cx="812800" cy="812800"/>
          </a:xfrm>
          <a:prstGeom prst="rect">
            <a:avLst/>
          </a:prstGeom>
        </p:spPr>
      </p:pic>
      <p:pic>
        <p:nvPicPr>
          <p:cNvPr id="41" name="Imagen 40">
            <a:extLst>
              <a:ext uri="{FF2B5EF4-FFF2-40B4-BE49-F238E27FC236}">
                <a16:creationId xmlns:a16="http://schemas.microsoft.com/office/drawing/2014/main" id="{80A25326-A8C8-2243-90F2-C0267AB0022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2919" y="2084062"/>
            <a:ext cx="1524000" cy="812800"/>
          </a:xfrm>
          <a:prstGeom prst="rect">
            <a:avLst/>
          </a:prstGeom>
        </p:spPr>
      </p:pic>
      <p:pic>
        <p:nvPicPr>
          <p:cNvPr id="43" name="Imagen 42">
            <a:extLst>
              <a:ext uri="{FF2B5EF4-FFF2-40B4-BE49-F238E27FC236}">
                <a16:creationId xmlns:a16="http://schemas.microsoft.com/office/drawing/2014/main" id="{1ECAF66E-323D-4642-9F92-D47688A6F37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9587" y="2093592"/>
            <a:ext cx="26162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3003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3"/>
          <p:cNvSpPr txBox="1">
            <a:spLocks/>
          </p:cNvSpPr>
          <p:nvPr/>
        </p:nvSpPr>
        <p:spPr>
          <a:xfrm>
            <a:off x="10252796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955160-E673-470E-AB1B-6C2368B09ECD}" type="slidenum">
              <a:rPr lang="es-ES" sz="1400" smtClean="0"/>
              <a:pPr/>
              <a:t>12</a:t>
            </a:fld>
            <a:endParaRPr lang="es-ES" sz="1400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418" y="6459785"/>
            <a:ext cx="332983" cy="332983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840377" y="0"/>
            <a:ext cx="6062652" cy="523220"/>
          </a:xfrm>
          <a:prstGeom prst="homePlat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DIAGRAMAS DE PAQUETES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1" y="0"/>
            <a:ext cx="2152650" cy="523220"/>
          </a:xfrm>
          <a:prstGeom prst="homePlate">
            <a:avLst/>
          </a:prstGeom>
          <a:ln>
            <a:solidFill>
              <a:schemeClr val="accent2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DISEÑO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ECCD86D1-214F-BC42-BE6E-AFAB4966E80B}"/>
              </a:ext>
            </a:extLst>
          </p:cNvPr>
          <p:cNvSpPr txBox="1"/>
          <p:nvPr/>
        </p:nvSpPr>
        <p:spPr>
          <a:xfrm>
            <a:off x="989899" y="6468475"/>
            <a:ext cx="102171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/>
                </a:solidFill>
              </a:rPr>
              <a:t>3DCurator– Sistema gráfico de ayuda al diagnóstico e intervención de esculturas mediante datos médicos volumétricos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6973372F-D1C5-8F41-A6F0-8D35E4FAF5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569" y="1147871"/>
            <a:ext cx="6509839" cy="4695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011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uadroTexto 17"/>
          <p:cNvSpPr txBox="1"/>
          <p:nvPr/>
        </p:nvSpPr>
        <p:spPr>
          <a:xfrm>
            <a:off x="6540714" y="0"/>
            <a:ext cx="3024391" cy="523220"/>
          </a:xfrm>
          <a:prstGeom prst="homePlat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CHART</a:t>
            </a:r>
          </a:p>
        </p:txBody>
      </p:sp>
      <p:sp>
        <p:nvSpPr>
          <p:cNvPr id="2" name="Marcador de número de diapositiva 3"/>
          <p:cNvSpPr txBox="1">
            <a:spLocks/>
          </p:cNvSpPr>
          <p:nvPr/>
        </p:nvSpPr>
        <p:spPr>
          <a:xfrm>
            <a:off x="10252796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955160-E673-470E-AB1B-6C2368B09ECD}" type="slidenum">
              <a:rPr lang="es-ES" sz="1400" smtClean="0"/>
              <a:pPr/>
              <a:t>13</a:t>
            </a:fld>
            <a:endParaRPr lang="es-ES" sz="1400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418" y="6459785"/>
            <a:ext cx="332983" cy="332983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840377" y="0"/>
            <a:ext cx="5174034" cy="523220"/>
          </a:xfrm>
          <a:prstGeom prst="homePlat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DIAGRAMAS DE CLASES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1" y="0"/>
            <a:ext cx="2152650" cy="523220"/>
          </a:xfrm>
          <a:prstGeom prst="homePlate">
            <a:avLst/>
          </a:prstGeom>
          <a:ln>
            <a:solidFill>
              <a:schemeClr val="accent2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DISEÑO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ECCD86D1-214F-BC42-BE6E-AFAB4966E80B}"/>
              </a:ext>
            </a:extLst>
          </p:cNvPr>
          <p:cNvSpPr txBox="1"/>
          <p:nvPr/>
        </p:nvSpPr>
        <p:spPr>
          <a:xfrm>
            <a:off x="989899" y="6468475"/>
            <a:ext cx="102171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/>
                </a:solidFill>
              </a:rPr>
              <a:t>3DCurator– Sistema gráfico de ayuda al diagnóstico e intervención de esculturas mediante datos médicos volumétricos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9D286429-4850-E64C-BD20-EAABE86847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6099" y="617123"/>
            <a:ext cx="6799006" cy="5802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4439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uadroTexto 17"/>
          <p:cNvSpPr txBox="1"/>
          <p:nvPr/>
        </p:nvSpPr>
        <p:spPr>
          <a:xfrm>
            <a:off x="6540714" y="0"/>
            <a:ext cx="3024391" cy="523220"/>
          </a:xfrm>
          <a:prstGeom prst="homePlat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CORE</a:t>
            </a:r>
          </a:p>
        </p:txBody>
      </p:sp>
      <p:sp>
        <p:nvSpPr>
          <p:cNvPr id="2" name="Marcador de número de diapositiva 3"/>
          <p:cNvSpPr txBox="1">
            <a:spLocks/>
          </p:cNvSpPr>
          <p:nvPr/>
        </p:nvSpPr>
        <p:spPr>
          <a:xfrm>
            <a:off x="10252796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955160-E673-470E-AB1B-6C2368B09ECD}" type="slidenum">
              <a:rPr lang="es-ES" sz="1400" smtClean="0"/>
              <a:pPr/>
              <a:t>14</a:t>
            </a:fld>
            <a:endParaRPr lang="es-ES" sz="1400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418" y="6459785"/>
            <a:ext cx="332983" cy="332983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840377" y="0"/>
            <a:ext cx="5174034" cy="523220"/>
          </a:xfrm>
          <a:prstGeom prst="homePlat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DIAGRAMAS DE CLASES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1" y="0"/>
            <a:ext cx="2152650" cy="523220"/>
          </a:xfrm>
          <a:prstGeom prst="homePlate">
            <a:avLst/>
          </a:prstGeom>
          <a:ln>
            <a:solidFill>
              <a:schemeClr val="accent2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DISEÑO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ECCD86D1-214F-BC42-BE6E-AFAB4966E80B}"/>
              </a:ext>
            </a:extLst>
          </p:cNvPr>
          <p:cNvSpPr txBox="1"/>
          <p:nvPr/>
        </p:nvSpPr>
        <p:spPr>
          <a:xfrm>
            <a:off x="989899" y="6468475"/>
            <a:ext cx="102171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/>
                </a:solidFill>
              </a:rPr>
              <a:t>3DCurator– Sistema gráfico de ayuda al diagnóstico e intervención de esculturas mediante datos médicos volumétricos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5DF99847-4580-F041-A3E0-04391BBBE3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2619" y="531910"/>
            <a:ext cx="6516189" cy="5949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460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uadroTexto 17"/>
          <p:cNvSpPr txBox="1"/>
          <p:nvPr/>
        </p:nvSpPr>
        <p:spPr>
          <a:xfrm>
            <a:off x="6540714" y="0"/>
            <a:ext cx="4797846" cy="523220"/>
          </a:xfrm>
          <a:prstGeom prst="homePlat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DOCUMENTATION</a:t>
            </a:r>
          </a:p>
        </p:txBody>
      </p:sp>
      <p:sp>
        <p:nvSpPr>
          <p:cNvPr id="2" name="Marcador de número de diapositiva 3"/>
          <p:cNvSpPr txBox="1">
            <a:spLocks/>
          </p:cNvSpPr>
          <p:nvPr/>
        </p:nvSpPr>
        <p:spPr>
          <a:xfrm>
            <a:off x="10252796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955160-E673-470E-AB1B-6C2368B09ECD}" type="slidenum">
              <a:rPr lang="es-ES" sz="1400" smtClean="0"/>
              <a:pPr/>
              <a:t>15</a:t>
            </a:fld>
            <a:endParaRPr lang="es-ES" sz="1400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418" y="6459785"/>
            <a:ext cx="332983" cy="332983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840377" y="0"/>
            <a:ext cx="5174034" cy="523220"/>
          </a:xfrm>
          <a:prstGeom prst="homePlat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DIAGRAMAS DE CLASES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1" y="0"/>
            <a:ext cx="2152650" cy="523220"/>
          </a:xfrm>
          <a:prstGeom prst="homePlate">
            <a:avLst/>
          </a:prstGeom>
          <a:ln>
            <a:solidFill>
              <a:schemeClr val="accent2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DISEÑO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ECCD86D1-214F-BC42-BE6E-AFAB4966E80B}"/>
              </a:ext>
            </a:extLst>
          </p:cNvPr>
          <p:cNvSpPr txBox="1"/>
          <p:nvPr/>
        </p:nvSpPr>
        <p:spPr>
          <a:xfrm>
            <a:off x="989899" y="6468475"/>
            <a:ext cx="102171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/>
                </a:solidFill>
              </a:rPr>
              <a:t>3DCurator– Sistema gráfico de ayuda al diagnóstico e intervención de esculturas mediante datos médicos volumétricos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E57BE397-108E-8044-886B-967D96E4C4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8539" y="600247"/>
            <a:ext cx="6819900" cy="57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1616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uadroTexto 17"/>
          <p:cNvSpPr txBox="1"/>
          <p:nvPr/>
        </p:nvSpPr>
        <p:spPr>
          <a:xfrm>
            <a:off x="6540714" y="0"/>
            <a:ext cx="2093835" cy="523220"/>
          </a:xfrm>
          <a:prstGeom prst="homePlat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GUI</a:t>
            </a:r>
          </a:p>
        </p:txBody>
      </p:sp>
      <p:sp>
        <p:nvSpPr>
          <p:cNvPr id="2" name="Marcador de número de diapositiva 3"/>
          <p:cNvSpPr txBox="1">
            <a:spLocks/>
          </p:cNvSpPr>
          <p:nvPr/>
        </p:nvSpPr>
        <p:spPr>
          <a:xfrm>
            <a:off x="10252796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955160-E673-470E-AB1B-6C2368B09ECD}" type="slidenum">
              <a:rPr lang="es-ES" sz="1400" smtClean="0"/>
              <a:pPr/>
              <a:t>16</a:t>
            </a:fld>
            <a:endParaRPr lang="es-ES" sz="1400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418" y="6459785"/>
            <a:ext cx="332983" cy="332983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840377" y="0"/>
            <a:ext cx="5174034" cy="523220"/>
          </a:xfrm>
          <a:prstGeom prst="homePlat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DIAGRAMAS DE CLASES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1" y="0"/>
            <a:ext cx="2152650" cy="523220"/>
          </a:xfrm>
          <a:prstGeom prst="homePlate">
            <a:avLst/>
          </a:prstGeom>
          <a:ln>
            <a:solidFill>
              <a:schemeClr val="accent2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DISEÑO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ECCD86D1-214F-BC42-BE6E-AFAB4966E80B}"/>
              </a:ext>
            </a:extLst>
          </p:cNvPr>
          <p:cNvSpPr txBox="1"/>
          <p:nvPr/>
        </p:nvSpPr>
        <p:spPr>
          <a:xfrm>
            <a:off x="989899" y="6468475"/>
            <a:ext cx="102171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/>
                </a:solidFill>
              </a:rPr>
              <a:t>3DCurator– Sistema gráfico de ayuda al diagnóstico e intervención de esculturas mediante datos médicos volumétricos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2503DF67-3C2E-EA49-ABD1-75B6D73D33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394" y="581029"/>
            <a:ext cx="3501760" cy="5838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4081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uadroTexto 17"/>
          <p:cNvSpPr txBox="1"/>
          <p:nvPr/>
        </p:nvSpPr>
        <p:spPr>
          <a:xfrm>
            <a:off x="6540714" y="0"/>
            <a:ext cx="3675415" cy="523220"/>
          </a:xfrm>
          <a:prstGeom prst="homePlat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INTERACTOR</a:t>
            </a:r>
          </a:p>
        </p:txBody>
      </p:sp>
      <p:sp>
        <p:nvSpPr>
          <p:cNvPr id="2" name="Marcador de número de diapositiva 3"/>
          <p:cNvSpPr txBox="1">
            <a:spLocks/>
          </p:cNvSpPr>
          <p:nvPr/>
        </p:nvSpPr>
        <p:spPr>
          <a:xfrm>
            <a:off x="10252796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955160-E673-470E-AB1B-6C2368B09ECD}" type="slidenum">
              <a:rPr lang="es-ES" sz="1400" smtClean="0"/>
              <a:pPr/>
              <a:t>17</a:t>
            </a:fld>
            <a:endParaRPr lang="es-ES" sz="1400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418" y="6459785"/>
            <a:ext cx="332983" cy="332983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840377" y="0"/>
            <a:ext cx="5174034" cy="523220"/>
          </a:xfrm>
          <a:prstGeom prst="homePlat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DIAGRAMAS DE CLASES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1" y="0"/>
            <a:ext cx="2152650" cy="523220"/>
          </a:xfrm>
          <a:prstGeom prst="homePlate">
            <a:avLst/>
          </a:prstGeom>
          <a:ln>
            <a:solidFill>
              <a:schemeClr val="accent2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DISEÑO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ECCD86D1-214F-BC42-BE6E-AFAB4966E80B}"/>
              </a:ext>
            </a:extLst>
          </p:cNvPr>
          <p:cNvSpPr txBox="1"/>
          <p:nvPr/>
        </p:nvSpPr>
        <p:spPr>
          <a:xfrm>
            <a:off x="989899" y="6468475"/>
            <a:ext cx="102171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/>
                </a:solidFill>
              </a:rPr>
              <a:t>3DCurator– Sistema gráfico de ayuda al diagnóstico e intervención de esculturas mediante datos médicos volumétricos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D4FFC65C-7069-1044-B03D-8E2221A8C7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0849" y="1509485"/>
            <a:ext cx="8235280" cy="3682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6928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uadroTexto 17"/>
          <p:cNvSpPr txBox="1"/>
          <p:nvPr/>
        </p:nvSpPr>
        <p:spPr>
          <a:xfrm>
            <a:off x="6540713" y="0"/>
            <a:ext cx="4170829" cy="523220"/>
          </a:xfrm>
          <a:prstGeom prst="homePlat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SEGMENTATION</a:t>
            </a:r>
          </a:p>
        </p:txBody>
      </p:sp>
      <p:sp>
        <p:nvSpPr>
          <p:cNvPr id="2" name="Marcador de número de diapositiva 3"/>
          <p:cNvSpPr txBox="1">
            <a:spLocks/>
          </p:cNvSpPr>
          <p:nvPr/>
        </p:nvSpPr>
        <p:spPr>
          <a:xfrm>
            <a:off x="10252796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955160-E673-470E-AB1B-6C2368B09ECD}" type="slidenum">
              <a:rPr lang="es-ES" sz="1400" smtClean="0"/>
              <a:pPr/>
              <a:t>18</a:t>
            </a:fld>
            <a:endParaRPr lang="es-ES" sz="1400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418" y="6459785"/>
            <a:ext cx="332983" cy="332983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840377" y="0"/>
            <a:ext cx="5174034" cy="523220"/>
          </a:xfrm>
          <a:prstGeom prst="homePlat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DIAGRAMAS DE CLASES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1" y="0"/>
            <a:ext cx="2152650" cy="523220"/>
          </a:xfrm>
          <a:prstGeom prst="homePlate">
            <a:avLst/>
          </a:prstGeom>
          <a:ln>
            <a:solidFill>
              <a:schemeClr val="accent2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DISEÑO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ECCD86D1-214F-BC42-BE6E-AFAB4966E80B}"/>
              </a:ext>
            </a:extLst>
          </p:cNvPr>
          <p:cNvSpPr txBox="1"/>
          <p:nvPr/>
        </p:nvSpPr>
        <p:spPr>
          <a:xfrm>
            <a:off x="989899" y="6468475"/>
            <a:ext cx="102171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/>
                </a:solidFill>
              </a:rPr>
              <a:t>3DCurator– Sistema gráfico de ayuda al diagnóstico e intervención de esculturas mediante datos médicos volumétricos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3F1996B2-1F87-BF41-A5B1-63C7D578AE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418" y="1639924"/>
            <a:ext cx="11389033" cy="3711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2332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uadroTexto 17"/>
          <p:cNvSpPr txBox="1"/>
          <p:nvPr/>
        </p:nvSpPr>
        <p:spPr>
          <a:xfrm>
            <a:off x="6540714" y="0"/>
            <a:ext cx="2629412" cy="523220"/>
          </a:xfrm>
          <a:prstGeom prst="homePlat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UTIL</a:t>
            </a:r>
          </a:p>
        </p:txBody>
      </p:sp>
      <p:sp>
        <p:nvSpPr>
          <p:cNvPr id="2" name="Marcador de número de diapositiva 3"/>
          <p:cNvSpPr txBox="1">
            <a:spLocks/>
          </p:cNvSpPr>
          <p:nvPr/>
        </p:nvSpPr>
        <p:spPr>
          <a:xfrm>
            <a:off x="10252796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955160-E673-470E-AB1B-6C2368B09ECD}" type="slidenum">
              <a:rPr lang="es-ES" sz="1400" smtClean="0"/>
              <a:pPr/>
              <a:t>19</a:t>
            </a:fld>
            <a:endParaRPr lang="es-ES" sz="1400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418" y="6459785"/>
            <a:ext cx="332983" cy="332983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840377" y="0"/>
            <a:ext cx="5174034" cy="523220"/>
          </a:xfrm>
          <a:prstGeom prst="homePlat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DIAGRAMAS DE CLASES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1" y="0"/>
            <a:ext cx="2152650" cy="523220"/>
          </a:xfrm>
          <a:prstGeom prst="homePlate">
            <a:avLst/>
          </a:prstGeom>
          <a:ln>
            <a:solidFill>
              <a:schemeClr val="accent2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DISEÑO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ECCD86D1-214F-BC42-BE6E-AFAB4966E80B}"/>
              </a:ext>
            </a:extLst>
          </p:cNvPr>
          <p:cNvSpPr txBox="1"/>
          <p:nvPr/>
        </p:nvSpPr>
        <p:spPr>
          <a:xfrm>
            <a:off x="989899" y="6468475"/>
            <a:ext cx="102171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/>
                </a:solidFill>
              </a:rPr>
              <a:t>3DCurator– Sistema gráfico de ayuda al diagnóstico e intervención de esculturas mediante datos médicos volumétricos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54933F53-536D-E445-AE96-FA217087B7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7297" y="1891766"/>
            <a:ext cx="5904911" cy="3037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7260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s-ES" dirty="0">
                <a:latin typeface="+mn-lt"/>
              </a:rPr>
            </a:br>
            <a:r>
              <a:rPr lang="es-ES" dirty="0">
                <a:latin typeface="+mn-lt"/>
              </a:rPr>
              <a:t>Índice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17398" y="2168661"/>
            <a:ext cx="6753716" cy="3804299"/>
          </a:xfrm>
        </p:spPr>
        <p:txBody>
          <a:bodyPr>
            <a:normAutofit fontScale="92500" lnSpcReduction="2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s-ES" sz="2400" dirty="0"/>
              <a:t>Introducción</a:t>
            </a:r>
          </a:p>
          <a:p>
            <a:pPr marL="457200" indent="-457200">
              <a:buFont typeface="+mj-lt"/>
              <a:buAutoNum type="arabicPeriod"/>
            </a:pPr>
            <a:r>
              <a:rPr lang="es-ES" sz="2400" dirty="0"/>
              <a:t>Metodología de trabajo</a:t>
            </a:r>
          </a:p>
          <a:p>
            <a:pPr marL="457200" indent="-457200">
              <a:buFont typeface="+mj-lt"/>
              <a:buAutoNum type="arabicPeriod"/>
            </a:pPr>
            <a:r>
              <a:rPr lang="es-ES" sz="2400" dirty="0"/>
              <a:t>Planificación</a:t>
            </a:r>
          </a:p>
          <a:p>
            <a:pPr marL="457200" indent="-457200">
              <a:buFont typeface="+mj-lt"/>
              <a:buAutoNum type="arabicPeriod"/>
            </a:pPr>
            <a:r>
              <a:rPr lang="es-ES" sz="2400" dirty="0"/>
              <a:t>Análisis</a:t>
            </a:r>
          </a:p>
          <a:p>
            <a:pPr marL="457200" indent="-457200">
              <a:buFont typeface="+mj-lt"/>
              <a:buAutoNum type="arabicPeriod"/>
            </a:pPr>
            <a:r>
              <a:rPr lang="es-ES" sz="2400" dirty="0"/>
              <a:t>Diseño</a:t>
            </a:r>
          </a:p>
          <a:p>
            <a:pPr marL="457200" indent="-457200">
              <a:buFont typeface="+mj-lt"/>
              <a:buAutoNum type="arabicPeriod"/>
            </a:pPr>
            <a:r>
              <a:rPr lang="es-ES" sz="2400" dirty="0"/>
              <a:t>Desarrollo teórico</a:t>
            </a:r>
          </a:p>
          <a:p>
            <a:pPr marL="457200" indent="-457200">
              <a:buFont typeface="+mj-lt"/>
              <a:buAutoNum type="arabicPeriod"/>
            </a:pPr>
            <a:r>
              <a:rPr lang="es-ES" sz="2400" dirty="0"/>
              <a:t>Implementación</a:t>
            </a:r>
          </a:p>
          <a:p>
            <a:pPr marL="457200" indent="-457200">
              <a:buFont typeface="+mj-lt"/>
              <a:buAutoNum type="arabicPeriod"/>
            </a:pPr>
            <a:r>
              <a:rPr lang="es-ES" sz="2400" dirty="0"/>
              <a:t>Demostración</a:t>
            </a:r>
          </a:p>
          <a:p>
            <a:pPr marL="457200" indent="-457200">
              <a:buFont typeface="+mj-lt"/>
              <a:buAutoNum type="arabicPeriod"/>
            </a:pPr>
            <a:r>
              <a:rPr lang="es-ES" sz="2400" dirty="0"/>
              <a:t>Conclusiones y trabajos futuros</a:t>
            </a:r>
          </a:p>
        </p:txBody>
      </p:sp>
      <p:sp>
        <p:nvSpPr>
          <p:cNvPr id="7" name="Marcador de número de diapositiva 3"/>
          <p:cNvSpPr>
            <a:spLocks noGrp="1"/>
          </p:cNvSpPr>
          <p:nvPr>
            <p:ph type="sldNum" sz="quarter" idx="12"/>
          </p:nvPr>
        </p:nvSpPr>
        <p:spPr>
          <a:xfrm>
            <a:off x="10252796" y="6459785"/>
            <a:ext cx="1312025" cy="365125"/>
          </a:xfrm>
        </p:spPr>
        <p:txBody>
          <a:bodyPr/>
          <a:lstStyle/>
          <a:p>
            <a:fld id="{AD955160-E673-470E-AB1B-6C2368B09ECD}" type="slidenum">
              <a:rPr lang="es-ES" sz="1400" smtClean="0"/>
              <a:t>2</a:t>
            </a:fld>
            <a:endParaRPr lang="es-ES" sz="1400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418" y="6459785"/>
            <a:ext cx="332983" cy="332983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>
            <a:off x="989899" y="6468475"/>
            <a:ext cx="99284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/>
                </a:solidFill>
              </a:rPr>
              <a:t>3DCurator – Sistema gráfico de ayuda al diagnóstico e intervención de esculturas mediante datos médicos volumétricos</a:t>
            </a:r>
          </a:p>
        </p:txBody>
      </p:sp>
    </p:spTree>
    <p:extLst>
      <p:ext uri="{BB962C8B-B14F-4D97-AF65-F5344CB8AC3E}">
        <p14:creationId xmlns:p14="http://schemas.microsoft.com/office/powerpoint/2010/main" val="37206964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uadroTexto 17"/>
          <p:cNvSpPr txBox="1"/>
          <p:nvPr/>
        </p:nvSpPr>
        <p:spPr>
          <a:xfrm>
            <a:off x="6540714" y="0"/>
            <a:ext cx="3086612" cy="523220"/>
          </a:xfrm>
          <a:prstGeom prst="homePlat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WIDGET</a:t>
            </a:r>
          </a:p>
        </p:txBody>
      </p:sp>
      <p:sp>
        <p:nvSpPr>
          <p:cNvPr id="2" name="Marcador de número de diapositiva 3"/>
          <p:cNvSpPr txBox="1">
            <a:spLocks/>
          </p:cNvSpPr>
          <p:nvPr/>
        </p:nvSpPr>
        <p:spPr>
          <a:xfrm>
            <a:off x="10252796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955160-E673-470E-AB1B-6C2368B09ECD}" type="slidenum">
              <a:rPr lang="es-ES" sz="1400" smtClean="0"/>
              <a:pPr/>
              <a:t>20</a:t>
            </a:fld>
            <a:endParaRPr lang="es-ES" sz="1400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418" y="6459785"/>
            <a:ext cx="332983" cy="332983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840377" y="0"/>
            <a:ext cx="5174034" cy="523220"/>
          </a:xfrm>
          <a:prstGeom prst="homePlat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DIAGRAMAS DE CLASES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1" y="0"/>
            <a:ext cx="2152650" cy="523220"/>
          </a:xfrm>
          <a:prstGeom prst="homePlate">
            <a:avLst/>
          </a:prstGeom>
          <a:ln>
            <a:solidFill>
              <a:schemeClr val="accent2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DISEÑO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ECCD86D1-214F-BC42-BE6E-AFAB4966E80B}"/>
              </a:ext>
            </a:extLst>
          </p:cNvPr>
          <p:cNvSpPr txBox="1"/>
          <p:nvPr/>
        </p:nvSpPr>
        <p:spPr>
          <a:xfrm>
            <a:off x="989899" y="6468475"/>
            <a:ext cx="102171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/>
                </a:solidFill>
              </a:rPr>
              <a:t>3DCurator– Sistema gráfico de ayuda al diagnóstico e intervención de esculturas mediante datos médicos volumétricos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E7F6A712-FA83-D444-BB2E-CA75919FB8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5086" y="921624"/>
            <a:ext cx="2926806" cy="5139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1697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3"/>
          <p:cNvSpPr txBox="1">
            <a:spLocks/>
          </p:cNvSpPr>
          <p:nvPr/>
        </p:nvSpPr>
        <p:spPr>
          <a:xfrm>
            <a:off x="10252796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955160-E673-470E-AB1B-6C2368B09ECD}" type="slidenum">
              <a:rPr lang="es-ES" sz="1400" smtClean="0"/>
              <a:pPr/>
              <a:t>21</a:t>
            </a:fld>
            <a:endParaRPr lang="es-ES" sz="1400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418" y="6459785"/>
            <a:ext cx="332983" cy="332983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4147456" y="0"/>
            <a:ext cx="5747658" cy="523220"/>
          </a:xfrm>
          <a:prstGeom prst="homePlat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OBTENCIÓN DE IMÁGENES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0" y="0"/>
            <a:ext cx="4419599" cy="523220"/>
          </a:xfrm>
          <a:prstGeom prst="homePlate">
            <a:avLst/>
          </a:prstGeom>
          <a:ln>
            <a:solidFill>
              <a:schemeClr val="accent2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DESARROLLO TEÓRICO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ECCD86D1-214F-BC42-BE6E-AFAB4966E80B}"/>
              </a:ext>
            </a:extLst>
          </p:cNvPr>
          <p:cNvSpPr txBox="1"/>
          <p:nvPr/>
        </p:nvSpPr>
        <p:spPr>
          <a:xfrm>
            <a:off x="989899" y="6468475"/>
            <a:ext cx="102171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/>
                </a:solidFill>
              </a:rPr>
              <a:t>3DCurator– Sistema gráfico de ayuda al diagnóstico e intervención de esculturas mediante datos médicos volumétricos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3369E9EF-5CD7-D241-A0BC-A3303159ADA2}"/>
              </a:ext>
            </a:extLst>
          </p:cNvPr>
          <p:cNvSpPr txBox="1"/>
          <p:nvPr/>
        </p:nvSpPr>
        <p:spPr>
          <a:xfrm>
            <a:off x="914401" y="1192199"/>
            <a:ext cx="3439886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Técnicas más utilizadas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/>
              <a:t> TC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/>
              <a:t> IRM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/>
              <a:t> </a:t>
            </a:r>
            <a:r>
              <a:rPr lang="es-ES" sz="1600" strike="sngStrike" dirty="0"/>
              <a:t>PET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/>
              <a:t> </a:t>
            </a:r>
            <a:r>
              <a:rPr lang="es-ES" sz="1600" strike="sngStrike" dirty="0"/>
              <a:t>SPECT</a:t>
            </a:r>
          </a:p>
        </p:txBody>
      </p:sp>
      <p:sp>
        <p:nvSpPr>
          <p:cNvPr id="8" name="Cerrar llave 7">
            <a:extLst>
              <a:ext uri="{FF2B5EF4-FFF2-40B4-BE49-F238E27FC236}">
                <a16:creationId xmlns:a16="http://schemas.microsoft.com/office/drawing/2014/main" id="{3DA6F4CB-B706-154C-9938-3D01B6621193}"/>
              </a:ext>
            </a:extLst>
          </p:cNvPr>
          <p:cNvSpPr/>
          <p:nvPr/>
        </p:nvSpPr>
        <p:spPr>
          <a:xfrm>
            <a:off x="2144486" y="1965084"/>
            <a:ext cx="108858" cy="581332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C6FC4B9B-05FE-2A42-8175-A73970E0F514}"/>
              </a:ext>
            </a:extLst>
          </p:cNvPr>
          <p:cNvSpPr txBox="1"/>
          <p:nvPr/>
        </p:nvSpPr>
        <p:spPr>
          <a:xfrm>
            <a:off x="2410064" y="2071084"/>
            <a:ext cx="18041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Usan contrastes</a:t>
            </a:r>
          </a:p>
        </p:txBody>
      </p:sp>
      <p:graphicFrame>
        <p:nvGraphicFramePr>
          <p:cNvPr id="11" name="Tabla 10">
            <a:extLst>
              <a:ext uri="{FF2B5EF4-FFF2-40B4-BE49-F238E27FC236}">
                <a16:creationId xmlns:a16="http://schemas.microsoft.com/office/drawing/2014/main" id="{D1D6B404-FEEC-2941-B8BD-83B2D02873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1256485"/>
              </p:ext>
            </p:extLst>
          </p:nvPr>
        </p:nvGraphicFramePr>
        <p:xfrm>
          <a:off x="2943617" y="3215395"/>
          <a:ext cx="5928240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61134">
                  <a:extLst>
                    <a:ext uri="{9D8B030D-6E8A-4147-A177-3AD203B41FA5}">
                      <a16:colId xmlns:a16="http://schemas.microsoft.com/office/drawing/2014/main" val="2746800160"/>
                    </a:ext>
                  </a:extLst>
                </a:gridCol>
                <a:gridCol w="1047906">
                  <a:extLst>
                    <a:ext uri="{9D8B030D-6E8A-4147-A177-3AD203B41FA5}">
                      <a16:colId xmlns:a16="http://schemas.microsoft.com/office/drawing/2014/main" val="4111245207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8058558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TC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IRM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71519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Mayor resolución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19813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Mejor contraste tejidos poco densos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02653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Menor tiempo de escaneo y costo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78363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Unidades normalizadas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85027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70028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3"/>
          <p:cNvSpPr txBox="1">
            <a:spLocks/>
          </p:cNvSpPr>
          <p:nvPr/>
        </p:nvSpPr>
        <p:spPr>
          <a:xfrm>
            <a:off x="10252796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955160-E673-470E-AB1B-6C2368B09ECD}" type="slidenum">
              <a:rPr lang="es-ES" sz="1400" smtClean="0"/>
              <a:pPr/>
              <a:t>22</a:t>
            </a:fld>
            <a:endParaRPr lang="es-ES" sz="1400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418" y="6459785"/>
            <a:ext cx="332983" cy="332983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4147456" y="0"/>
            <a:ext cx="3363687" cy="523220"/>
          </a:xfrm>
          <a:prstGeom prst="homePlat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FILTRADO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0" y="0"/>
            <a:ext cx="4419599" cy="523220"/>
          </a:xfrm>
          <a:prstGeom prst="homePlate">
            <a:avLst/>
          </a:prstGeom>
          <a:ln>
            <a:solidFill>
              <a:schemeClr val="accent2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DESARROLLO TEÓRICO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ECCD86D1-214F-BC42-BE6E-AFAB4966E80B}"/>
              </a:ext>
            </a:extLst>
          </p:cNvPr>
          <p:cNvSpPr txBox="1"/>
          <p:nvPr/>
        </p:nvSpPr>
        <p:spPr>
          <a:xfrm>
            <a:off x="989899" y="6468475"/>
            <a:ext cx="102171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/>
                </a:solidFill>
              </a:rPr>
              <a:t>3DCurator– Sistema gráfico de ayuda al diagnóstico e intervención de esculturas mediante datos médicos volumétricos</a:t>
            </a:r>
          </a:p>
        </p:txBody>
      </p:sp>
      <p:graphicFrame>
        <p:nvGraphicFramePr>
          <p:cNvPr id="12" name="Diagrama 11">
            <a:extLst>
              <a:ext uri="{FF2B5EF4-FFF2-40B4-BE49-F238E27FC236}">
                <a16:creationId xmlns:a16="http://schemas.microsoft.com/office/drawing/2014/main" id="{3D7C5B6F-53E9-6248-AA78-8C37282D198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11119704"/>
              </p:ext>
            </p:extLst>
          </p:nvPr>
        </p:nvGraphicFramePr>
        <p:xfrm>
          <a:off x="219034" y="777824"/>
          <a:ext cx="7292109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4" name="Imagen 13">
            <a:extLst>
              <a:ext uri="{FF2B5EF4-FFF2-40B4-BE49-F238E27FC236}">
                <a16:creationId xmlns:a16="http://schemas.microsoft.com/office/drawing/2014/main" id="{C6A78974-2A04-0542-B32D-0F89D7974BE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6693" y="981362"/>
            <a:ext cx="4022436" cy="2011218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6F55F5E2-FCD8-904F-9560-88F7A209D1C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1002" y="3553606"/>
            <a:ext cx="4028127" cy="2100794"/>
          </a:xfrm>
          <a:prstGeom prst="rect">
            <a:avLst/>
          </a:prstGeom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985B1F61-8855-0749-A629-477883A2C191}"/>
              </a:ext>
            </a:extLst>
          </p:cNvPr>
          <p:cNvSpPr txBox="1"/>
          <p:nvPr/>
        </p:nvSpPr>
        <p:spPr>
          <a:xfrm>
            <a:off x="7921003" y="2953400"/>
            <a:ext cx="40281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dirty="0">
                <a:solidFill>
                  <a:schemeClr val="accent3"/>
                </a:solidFill>
              </a:rPr>
              <a:t>Suavizado usando filtro gaussiano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62B2D1CC-73E8-0949-909D-2BD4BCBE47B3}"/>
              </a:ext>
            </a:extLst>
          </p:cNvPr>
          <p:cNvSpPr txBox="1"/>
          <p:nvPr/>
        </p:nvSpPr>
        <p:spPr>
          <a:xfrm>
            <a:off x="7921003" y="5654400"/>
            <a:ext cx="40281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dirty="0">
                <a:solidFill>
                  <a:schemeClr val="accent3"/>
                </a:solidFill>
              </a:rPr>
              <a:t>Reducción de ruido tipo </a:t>
            </a:r>
            <a:r>
              <a:rPr lang="es-ES" sz="1600" i="1" dirty="0" err="1">
                <a:solidFill>
                  <a:schemeClr val="accent3"/>
                </a:solidFill>
              </a:rPr>
              <a:t>salt</a:t>
            </a:r>
            <a:r>
              <a:rPr lang="es-ES" sz="1600" i="1" dirty="0">
                <a:solidFill>
                  <a:schemeClr val="accent3"/>
                </a:solidFill>
              </a:rPr>
              <a:t>-and-</a:t>
            </a:r>
            <a:r>
              <a:rPr lang="es-ES" sz="1600" i="1" dirty="0" err="1">
                <a:solidFill>
                  <a:schemeClr val="accent3"/>
                </a:solidFill>
              </a:rPr>
              <a:t>pepper</a:t>
            </a:r>
            <a:endParaRPr lang="es-ES" sz="1600" i="1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88944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uadroTexto 12">
            <a:extLst>
              <a:ext uri="{FF2B5EF4-FFF2-40B4-BE49-F238E27FC236}">
                <a16:creationId xmlns:a16="http://schemas.microsoft.com/office/drawing/2014/main" id="{ECB769A7-6E6B-D747-9321-E682900FC916}"/>
              </a:ext>
            </a:extLst>
          </p:cNvPr>
          <p:cNvSpPr txBox="1"/>
          <p:nvPr/>
        </p:nvSpPr>
        <p:spPr>
          <a:xfrm>
            <a:off x="7676787" y="0"/>
            <a:ext cx="3530293" cy="523220"/>
          </a:xfrm>
          <a:prstGeom prst="homePlat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CONCEPTOS</a:t>
            </a:r>
          </a:p>
        </p:txBody>
      </p:sp>
      <p:sp>
        <p:nvSpPr>
          <p:cNvPr id="2" name="Marcador de número de diapositiva 3"/>
          <p:cNvSpPr txBox="1">
            <a:spLocks/>
          </p:cNvSpPr>
          <p:nvPr/>
        </p:nvSpPr>
        <p:spPr>
          <a:xfrm>
            <a:off x="10252796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955160-E673-470E-AB1B-6C2368B09ECD}" type="slidenum">
              <a:rPr lang="es-ES" sz="1400" smtClean="0"/>
              <a:pPr/>
              <a:t>23</a:t>
            </a:fld>
            <a:endParaRPr lang="es-ES" sz="1400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418" y="6459785"/>
            <a:ext cx="332983" cy="332983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4147456" y="0"/>
            <a:ext cx="3888180" cy="523220"/>
          </a:xfrm>
          <a:prstGeom prst="homePlat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SEGMENTACIÓN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0" y="0"/>
            <a:ext cx="4419599" cy="523220"/>
          </a:xfrm>
          <a:prstGeom prst="homePlate">
            <a:avLst/>
          </a:prstGeom>
          <a:ln>
            <a:solidFill>
              <a:schemeClr val="accent2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DESARROLLO TEÓRICO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ECCD86D1-214F-BC42-BE6E-AFAB4966E80B}"/>
              </a:ext>
            </a:extLst>
          </p:cNvPr>
          <p:cNvSpPr txBox="1"/>
          <p:nvPr/>
        </p:nvSpPr>
        <p:spPr>
          <a:xfrm>
            <a:off x="989899" y="6468475"/>
            <a:ext cx="102171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/>
                </a:solidFill>
              </a:rPr>
              <a:t>3DCurator– Sistema gráfico de ayuda al diagnóstico e intervención de esculturas mediante datos médicos volumétricos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EE246D6F-1BF6-B94F-B544-B63F3824CB60}"/>
              </a:ext>
            </a:extLst>
          </p:cNvPr>
          <p:cNvSpPr txBox="1"/>
          <p:nvPr/>
        </p:nvSpPr>
        <p:spPr>
          <a:xfrm>
            <a:off x="581418" y="741247"/>
            <a:ext cx="10983403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200" b="1" dirty="0"/>
              <a:t>Vecindario</a:t>
            </a:r>
            <a:r>
              <a:rPr lang="es-ES" sz="2200" dirty="0"/>
              <a:t>: dos vóxeles son vecinos si se encuentran a una distancia menor o igual a la definida para el vecindario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200" b="1" dirty="0"/>
              <a:t>Adyacencia</a:t>
            </a:r>
            <a:r>
              <a:rPr lang="es-ES" sz="2200" dirty="0"/>
              <a:t>: dos vóxeles son adyacentes si son vecinos y cumplen un criterio de similitud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200" b="1" dirty="0"/>
              <a:t>Camino</a:t>
            </a:r>
            <a:r>
              <a:rPr lang="es-ES" sz="2200" dirty="0"/>
              <a:t>: un camino entre dos vóxeles es una secuencia de vóxeles adyacentes entre uno y otro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200" b="1" dirty="0"/>
              <a:t>Conectividad</a:t>
            </a:r>
            <a:r>
              <a:rPr lang="es-ES" sz="2200" dirty="0"/>
              <a:t>: Existe conectividad entre dos vóxeles si se puede trazar un camino entre uno y otro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200" b="1" dirty="0"/>
              <a:t>Componente conectado</a:t>
            </a:r>
            <a:r>
              <a:rPr lang="es-ES" sz="2200" dirty="0"/>
              <a:t>: En un subconjunto de una imagen, para todos los vóxeles en ese subconjunto el conjunto de vóxeles conectados a éste se denomina componente conectado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200" b="1" dirty="0"/>
              <a:t>Conjunto conectado</a:t>
            </a:r>
            <a:r>
              <a:rPr lang="es-ES" sz="2200" dirty="0"/>
              <a:t>: Si en un subconjunto de una imagen solo hay un componente conectado este se denomina conjunto conectado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200" b="1" dirty="0"/>
              <a:t>Región</a:t>
            </a:r>
            <a:r>
              <a:rPr lang="es-ES" sz="2200" dirty="0"/>
              <a:t>: Un subconjunto de una imagen es una región si es un conjunto conectado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200" b="1" dirty="0"/>
              <a:t>Borde</a:t>
            </a:r>
            <a:r>
              <a:rPr lang="es-ES" sz="2200" dirty="0"/>
              <a:t>: El borde de una región es el conjunto de vóxeles que tienen algún vecino no perteneciente a la región</a:t>
            </a:r>
          </a:p>
        </p:txBody>
      </p:sp>
    </p:spTree>
    <p:extLst>
      <p:ext uri="{BB962C8B-B14F-4D97-AF65-F5344CB8AC3E}">
        <p14:creationId xmlns:p14="http://schemas.microsoft.com/office/powerpoint/2010/main" val="4013032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uadroTexto 12">
            <a:extLst>
              <a:ext uri="{FF2B5EF4-FFF2-40B4-BE49-F238E27FC236}">
                <a16:creationId xmlns:a16="http://schemas.microsoft.com/office/drawing/2014/main" id="{ECB769A7-6E6B-D747-9321-E682900FC916}"/>
              </a:ext>
            </a:extLst>
          </p:cNvPr>
          <p:cNvSpPr txBox="1"/>
          <p:nvPr/>
        </p:nvSpPr>
        <p:spPr>
          <a:xfrm>
            <a:off x="7676787" y="0"/>
            <a:ext cx="3143613" cy="523220"/>
          </a:xfrm>
          <a:prstGeom prst="homePlat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TÉCNICAS</a:t>
            </a:r>
          </a:p>
        </p:txBody>
      </p:sp>
      <p:sp>
        <p:nvSpPr>
          <p:cNvPr id="2" name="Marcador de número de diapositiva 3"/>
          <p:cNvSpPr txBox="1">
            <a:spLocks/>
          </p:cNvSpPr>
          <p:nvPr/>
        </p:nvSpPr>
        <p:spPr>
          <a:xfrm>
            <a:off x="10252796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955160-E673-470E-AB1B-6C2368B09ECD}" type="slidenum">
              <a:rPr lang="es-ES" sz="1400" smtClean="0"/>
              <a:pPr/>
              <a:t>24</a:t>
            </a:fld>
            <a:endParaRPr lang="es-ES" sz="1400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418" y="6459785"/>
            <a:ext cx="332983" cy="332983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4147456" y="0"/>
            <a:ext cx="3888180" cy="523220"/>
          </a:xfrm>
          <a:prstGeom prst="homePlat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SEGMENTACIÓN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0" y="0"/>
            <a:ext cx="4419599" cy="523220"/>
          </a:xfrm>
          <a:prstGeom prst="homePlate">
            <a:avLst/>
          </a:prstGeom>
          <a:ln>
            <a:solidFill>
              <a:schemeClr val="accent2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DESARROLLO TEÓRICO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ECCD86D1-214F-BC42-BE6E-AFAB4966E80B}"/>
              </a:ext>
            </a:extLst>
          </p:cNvPr>
          <p:cNvSpPr txBox="1"/>
          <p:nvPr/>
        </p:nvSpPr>
        <p:spPr>
          <a:xfrm>
            <a:off x="989899" y="6468475"/>
            <a:ext cx="102171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/>
                </a:solidFill>
              </a:rPr>
              <a:t>3DCurator– Sistema gráfico de ayuda al diagnóstico e intervención de esculturas mediante datos médicos volumétricos</a:t>
            </a:r>
          </a:p>
        </p:txBody>
      </p:sp>
      <p:graphicFrame>
        <p:nvGraphicFramePr>
          <p:cNvPr id="8" name="Diagrama 7">
            <a:extLst>
              <a:ext uri="{FF2B5EF4-FFF2-40B4-BE49-F238E27FC236}">
                <a16:creationId xmlns:a16="http://schemas.microsoft.com/office/drawing/2014/main" id="{93D08763-98D1-BA40-9986-F87B1743763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04375550"/>
              </p:ext>
            </p:extLst>
          </p:nvPr>
        </p:nvGraphicFramePr>
        <p:xfrm>
          <a:off x="332509" y="719666"/>
          <a:ext cx="11596255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1723093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3"/>
          <p:cNvSpPr txBox="1">
            <a:spLocks/>
          </p:cNvSpPr>
          <p:nvPr/>
        </p:nvSpPr>
        <p:spPr>
          <a:xfrm>
            <a:off x="10252796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955160-E673-470E-AB1B-6C2368B09ECD}" type="slidenum">
              <a:rPr lang="es-ES" sz="1400" smtClean="0"/>
              <a:pPr/>
              <a:t>25</a:t>
            </a:fld>
            <a:endParaRPr lang="es-ES" sz="1400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418" y="6459785"/>
            <a:ext cx="332983" cy="332983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3701142" y="-1"/>
            <a:ext cx="3156858" cy="523220"/>
          </a:xfrm>
          <a:prstGeom prst="homePlat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FILTRADO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0" y="0"/>
            <a:ext cx="4016829" cy="523220"/>
          </a:xfrm>
          <a:prstGeom prst="homePlate">
            <a:avLst/>
          </a:prstGeom>
          <a:ln>
            <a:solidFill>
              <a:schemeClr val="accent2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IMPLEMENTACIÓN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ECCD86D1-214F-BC42-BE6E-AFAB4966E80B}"/>
              </a:ext>
            </a:extLst>
          </p:cNvPr>
          <p:cNvSpPr txBox="1"/>
          <p:nvPr/>
        </p:nvSpPr>
        <p:spPr>
          <a:xfrm>
            <a:off x="989899" y="6468475"/>
            <a:ext cx="102171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/>
                </a:solidFill>
              </a:rPr>
              <a:t>3DCurator– Sistema gráfico de ayuda al diagnóstico e intervención de esculturas mediante datos médicos volumétricos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B1701B1D-8842-EF4D-A2C0-F59E264454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799" y="1274649"/>
            <a:ext cx="1600200" cy="812800"/>
          </a:xfrm>
          <a:prstGeom prst="rect">
            <a:avLst/>
          </a:prstGeom>
        </p:spPr>
      </p:pic>
      <p:sp>
        <p:nvSpPr>
          <p:cNvPr id="10" name="Abrir llave 9">
            <a:extLst>
              <a:ext uri="{FF2B5EF4-FFF2-40B4-BE49-F238E27FC236}">
                <a16:creationId xmlns:a16="http://schemas.microsoft.com/office/drawing/2014/main" id="{DF525462-A09F-A54D-BD5B-CF6251E3057F}"/>
              </a:ext>
            </a:extLst>
          </p:cNvPr>
          <p:cNvSpPr/>
          <p:nvPr/>
        </p:nvSpPr>
        <p:spPr>
          <a:xfrm>
            <a:off x="1972335" y="932656"/>
            <a:ext cx="370114" cy="1496786"/>
          </a:xfrm>
          <a:prstGeom prst="leftBrace">
            <a:avLst>
              <a:gd name="adj1" fmla="val 52451"/>
              <a:gd name="adj2" fmla="val 50599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458AEF5E-3702-C84B-BDEF-795BAB38D324}"/>
              </a:ext>
            </a:extLst>
          </p:cNvPr>
          <p:cNvSpPr txBox="1"/>
          <p:nvPr/>
        </p:nvSpPr>
        <p:spPr>
          <a:xfrm>
            <a:off x="2524785" y="1034943"/>
            <a:ext cx="4915128" cy="12922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/>
              <a:t>Media: </a:t>
            </a:r>
            <a:r>
              <a:rPr lang="es-ES" dirty="0" err="1">
                <a:latin typeface="Consolas" panose="020B0609020204030204" pitchFamily="49" charset="0"/>
                <a:cs typeface="Consolas" panose="020B0609020204030204" pitchFamily="49" charset="0"/>
              </a:rPr>
              <a:t>itkMeanImageFilter</a:t>
            </a:r>
            <a:endParaRPr lang="es-E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/>
              <a:t>Mediana: </a:t>
            </a:r>
            <a:r>
              <a:rPr lang="es-ES" dirty="0" err="1">
                <a:latin typeface="Consolas" panose="020B0609020204030204" pitchFamily="49" charset="0"/>
                <a:cs typeface="Consolas" panose="020B0609020204030204" pitchFamily="49" charset="0"/>
              </a:rPr>
              <a:t>itkMedianImageFilter</a:t>
            </a:r>
            <a:endParaRPr lang="es-E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/>
              <a:t>Gaussiano: </a:t>
            </a:r>
            <a:r>
              <a:rPr lang="es-ES" dirty="0" err="1">
                <a:latin typeface="Consolas" panose="020B0609020204030204" pitchFamily="49" charset="0"/>
                <a:cs typeface="Consolas" panose="020B0609020204030204" pitchFamily="49" charset="0"/>
              </a:rPr>
              <a:t>itkBinomialBlurImageFilter</a:t>
            </a:r>
            <a:endParaRPr lang="es-E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7E03E8A7-8500-024F-8FEB-F232E51401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5850" y="2807447"/>
            <a:ext cx="3013941" cy="3027926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E8416191-B260-7C40-A18F-19F93FCFDA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9805" y="2807447"/>
            <a:ext cx="3011032" cy="3025005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B10248F0-8FE3-A94D-B4AE-1AB1D9C400D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0851" y="2807366"/>
            <a:ext cx="3011113" cy="3025086"/>
          </a:xfrm>
          <a:prstGeom prst="rect">
            <a:avLst/>
          </a:prstGeom>
        </p:spPr>
      </p:pic>
      <p:sp>
        <p:nvSpPr>
          <p:cNvPr id="19" name="CuadroTexto 18">
            <a:extLst>
              <a:ext uri="{FF2B5EF4-FFF2-40B4-BE49-F238E27FC236}">
                <a16:creationId xmlns:a16="http://schemas.microsoft.com/office/drawing/2014/main" id="{396AA1B2-F89C-324E-98EB-5D72AB0C92BA}"/>
              </a:ext>
            </a:extLst>
          </p:cNvPr>
          <p:cNvSpPr txBox="1"/>
          <p:nvPr/>
        </p:nvSpPr>
        <p:spPr>
          <a:xfrm>
            <a:off x="1585849" y="5832452"/>
            <a:ext cx="3013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accent3"/>
                </a:solidFill>
              </a:rPr>
              <a:t>Original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796223E5-8872-164F-B915-7EAD1AF485F7}"/>
              </a:ext>
            </a:extLst>
          </p:cNvPr>
          <p:cNvSpPr txBox="1"/>
          <p:nvPr/>
        </p:nvSpPr>
        <p:spPr>
          <a:xfrm>
            <a:off x="4716896" y="5832452"/>
            <a:ext cx="3013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accent3"/>
                </a:solidFill>
              </a:rPr>
              <a:t>Gaussiano (2 </a:t>
            </a:r>
            <a:r>
              <a:rPr lang="es-ES" dirty="0" err="1">
                <a:solidFill>
                  <a:schemeClr val="accent3"/>
                </a:solidFill>
              </a:rPr>
              <a:t>rep.</a:t>
            </a:r>
            <a:r>
              <a:rPr lang="es-ES" dirty="0">
                <a:solidFill>
                  <a:schemeClr val="accent3"/>
                </a:solidFill>
                <a:sym typeface="Wingdings" pitchFamily="2" charset="2"/>
              </a:rPr>
              <a:t>)</a:t>
            </a:r>
            <a:endParaRPr lang="es-ES" dirty="0">
              <a:solidFill>
                <a:schemeClr val="accent3"/>
              </a:solidFill>
            </a:endParaRP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91CA0DF1-AAB3-BC44-AD99-39AFBEC31B34}"/>
              </a:ext>
            </a:extLst>
          </p:cNvPr>
          <p:cNvSpPr txBox="1"/>
          <p:nvPr/>
        </p:nvSpPr>
        <p:spPr>
          <a:xfrm>
            <a:off x="7847943" y="5832452"/>
            <a:ext cx="3014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accent3"/>
                </a:solidFill>
              </a:rPr>
              <a:t>Media (</a:t>
            </a:r>
            <a:r>
              <a:rPr lang="es-ES" dirty="0" err="1">
                <a:solidFill>
                  <a:schemeClr val="accent3"/>
                </a:solidFill>
              </a:rPr>
              <a:t>vec</a:t>
            </a:r>
            <a:r>
              <a:rPr lang="es-ES" dirty="0">
                <a:solidFill>
                  <a:schemeClr val="accent3"/>
                </a:solidFill>
              </a:rPr>
              <a:t>. 5x5)</a:t>
            </a:r>
          </a:p>
        </p:txBody>
      </p:sp>
      <p:graphicFrame>
        <p:nvGraphicFramePr>
          <p:cNvPr id="22" name="Diagrama 21">
            <a:extLst>
              <a:ext uri="{FF2B5EF4-FFF2-40B4-BE49-F238E27FC236}">
                <a16:creationId xmlns:a16="http://schemas.microsoft.com/office/drawing/2014/main" id="{C3442E54-B02B-6F47-B8AC-9D286E819F0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19406788"/>
              </p:ext>
            </p:extLst>
          </p:nvPr>
        </p:nvGraphicFramePr>
        <p:xfrm>
          <a:off x="7439913" y="942363"/>
          <a:ext cx="4548931" cy="10675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10326256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3"/>
          <p:cNvSpPr txBox="1">
            <a:spLocks/>
          </p:cNvSpPr>
          <p:nvPr/>
        </p:nvSpPr>
        <p:spPr>
          <a:xfrm>
            <a:off x="10252796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955160-E673-470E-AB1B-6C2368B09ECD}" type="slidenum">
              <a:rPr lang="es-ES" sz="1400" smtClean="0"/>
              <a:pPr/>
              <a:t>26</a:t>
            </a:fld>
            <a:endParaRPr lang="es-ES" sz="1400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418" y="6459785"/>
            <a:ext cx="332983" cy="332983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3701141" y="-1"/>
            <a:ext cx="3932713" cy="523220"/>
          </a:xfrm>
          <a:prstGeom prst="homePlat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SEGMENTACIÓN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0" y="0"/>
            <a:ext cx="4016829" cy="523220"/>
          </a:xfrm>
          <a:prstGeom prst="homePlate">
            <a:avLst/>
          </a:prstGeom>
          <a:ln>
            <a:solidFill>
              <a:schemeClr val="accent2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IMPLEMENTACIÓN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ECCD86D1-214F-BC42-BE6E-AFAB4966E80B}"/>
              </a:ext>
            </a:extLst>
          </p:cNvPr>
          <p:cNvSpPr txBox="1"/>
          <p:nvPr/>
        </p:nvSpPr>
        <p:spPr>
          <a:xfrm>
            <a:off x="989899" y="6468475"/>
            <a:ext cx="102171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/>
                </a:solidFill>
              </a:rPr>
              <a:t>3DCurator– Sistema gráfico de ayuda al diagnóstico e intervención de esculturas mediante datos médicos volumétricos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AE1C7D9D-10EE-9942-8701-A549F534AF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9709" y="0"/>
            <a:ext cx="3477492" cy="6288314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51354B7F-28B9-594F-8518-B5F53B4FFC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2707" y="1839232"/>
            <a:ext cx="490615" cy="613269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AAD763A6-A6AE-104E-BDE9-473EC40E9E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5635" y="1870698"/>
            <a:ext cx="1031886" cy="550339"/>
          </a:xfrm>
          <a:prstGeom prst="rect">
            <a:avLst/>
          </a:prstGeom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9C9913FF-CCA0-0244-A6E7-07B3BCC4CB1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3374" y="1914688"/>
            <a:ext cx="1083480" cy="550339"/>
          </a:xfrm>
          <a:prstGeom prst="rect">
            <a:avLst/>
          </a:prstGeom>
        </p:spPr>
      </p:pic>
      <p:sp>
        <p:nvSpPr>
          <p:cNvPr id="25" name="Cruz 24">
            <a:extLst>
              <a:ext uri="{FF2B5EF4-FFF2-40B4-BE49-F238E27FC236}">
                <a16:creationId xmlns:a16="http://schemas.microsoft.com/office/drawing/2014/main" id="{CAF32F09-83E4-B545-B3AA-0161C3618CEB}"/>
              </a:ext>
            </a:extLst>
          </p:cNvPr>
          <p:cNvSpPr/>
          <p:nvPr/>
        </p:nvSpPr>
        <p:spPr>
          <a:xfrm>
            <a:off x="3702362" y="2006933"/>
            <a:ext cx="366171" cy="365851"/>
          </a:xfrm>
          <a:prstGeom prst="plus">
            <a:avLst>
              <a:gd name="adj" fmla="val 378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6" name="Cruz 25">
            <a:extLst>
              <a:ext uri="{FF2B5EF4-FFF2-40B4-BE49-F238E27FC236}">
                <a16:creationId xmlns:a16="http://schemas.microsoft.com/office/drawing/2014/main" id="{4A74BBFF-E0DF-A943-9C4F-DEB8EE1D36CF}"/>
              </a:ext>
            </a:extLst>
          </p:cNvPr>
          <p:cNvSpPr/>
          <p:nvPr/>
        </p:nvSpPr>
        <p:spPr>
          <a:xfrm>
            <a:off x="5561695" y="2006933"/>
            <a:ext cx="366171" cy="365851"/>
          </a:xfrm>
          <a:prstGeom prst="plus">
            <a:avLst>
              <a:gd name="adj" fmla="val 378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27C68845-5715-FA41-BE88-2D56DD6B5B2E}"/>
              </a:ext>
            </a:extLst>
          </p:cNvPr>
          <p:cNvSpPr txBox="1"/>
          <p:nvPr/>
        </p:nvSpPr>
        <p:spPr>
          <a:xfrm>
            <a:off x="186172" y="2636494"/>
            <a:ext cx="78356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Proceso para 2D. Conversión a 3D con búsqueda automática de semillas y uso de plano auxiliar en cortes donde no se encuentre línea generado a partir de las encontradas justo antes y después</a:t>
            </a:r>
          </a:p>
        </p:txBody>
      </p:sp>
      <p:pic>
        <p:nvPicPr>
          <p:cNvPr id="29" name="Imagen 28">
            <a:extLst>
              <a:ext uri="{FF2B5EF4-FFF2-40B4-BE49-F238E27FC236}">
                <a16:creationId xmlns:a16="http://schemas.microsoft.com/office/drawing/2014/main" id="{B5986FBD-7370-E640-A7A7-52419C88CF4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3512" y="3742531"/>
            <a:ext cx="2418269" cy="2429854"/>
          </a:xfrm>
          <a:prstGeom prst="rect">
            <a:avLst/>
          </a:prstGeom>
        </p:spPr>
      </p:pic>
      <p:pic>
        <p:nvPicPr>
          <p:cNvPr id="31" name="Imagen 30">
            <a:extLst>
              <a:ext uri="{FF2B5EF4-FFF2-40B4-BE49-F238E27FC236}">
                <a16:creationId xmlns:a16="http://schemas.microsoft.com/office/drawing/2014/main" id="{61E94EFA-DD4A-CF4B-BDA5-90245B178A6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171" y="3747038"/>
            <a:ext cx="3207720" cy="2426710"/>
          </a:xfrm>
          <a:prstGeom prst="rect">
            <a:avLst/>
          </a:prstGeom>
        </p:spPr>
      </p:pic>
      <p:sp>
        <p:nvSpPr>
          <p:cNvPr id="32" name="Flecha derecha 31">
            <a:extLst>
              <a:ext uri="{FF2B5EF4-FFF2-40B4-BE49-F238E27FC236}">
                <a16:creationId xmlns:a16="http://schemas.microsoft.com/office/drawing/2014/main" id="{ACAD40B3-02AC-9145-86E8-9C2400BD505A}"/>
              </a:ext>
            </a:extLst>
          </p:cNvPr>
          <p:cNvSpPr/>
          <p:nvPr/>
        </p:nvSpPr>
        <p:spPr>
          <a:xfrm>
            <a:off x="3635919" y="4465621"/>
            <a:ext cx="1725565" cy="9836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545D486D-AD37-634D-AB28-D53276BB269C}"/>
              </a:ext>
            </a:extLst>
          </p:cNvPr>
          <p:cNvSpPr txBox="1"/>
          <p:nvPr/>
        </p:nvSpPr>
        <p:spPr>
          <a:xfrm>
            <a:off x="1790031" y="737080"/>
            <a:ext cx="519948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solidFill>
                  <a:schemeClr val="accent2"/>
                </a:solidFill>
              </a:rPr>
              <a:t>Crecimiento basado en umbrales con línea divisoria</a:t>
            </a:r>
          </a:p>
        </p:txBody>
      </p:sp>
    </p:spTree>
    <p:extLst>
      <p:ext uri="{BB962C8B-B14F-4D97-AF65-F5344CB8AC3E}">
        <p14:creationId xmlns:p14="http://schemas.microsoft.com/office/powerpoint/2010/main" val="13122246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3"/>
          <p:cNvSpPr txBox="1">
            <a:spLocks/>
          </p:cNvSpPr>
          <p:nvPr/>
        </p:nvSpPr>
        <p:spPr>
          <a:xfrm>
            <a:off x="10252796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955160-E673-470E-AB1B-6C2368B09ECD}" type="slidenum">
              <a:rPr lang="es-ES" sz="1400" smtClean="0"/>
              <a:pPr/>
              <a:t>27</a:t>
            </a:fld>
            <a:endParaRPr lang="es-ES" sz="1400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418" y="6459785"/>
            <a:ext cx="332983" cy="332983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3701141" y="-1"/>
            <a:ext cx="4320640" cy="523220"/>
          </a:xfrm>
          <a:prstGeom prst="homePlat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DOCUMENTACIÓN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0" y="0"/>
            <a:ext cx="4016829" cy="523220"/>
          </a:xfrm>
          <a:prstGeom prst="homePlate">
            <a:avLst/>
          </a:prstGeom>
          <a:ln>
            <a:solidFill>
              <a:schemeClr val="accent2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IMPLEMENTACIÓN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ECCD86D1-214F-BC42-BE6E-AFAB4966E80B}"/>
              </a:ext>
            </a:extLst>
          </p:cNvPr>
          <p:cNvSpPr txBox="1"/>
          <p:nvPr/>
        </p:nvSpPr>
        <p:spPr>
          <a:xfrm>
            <a:off x="989899" y="6468475"/>
            <a:ext cx="102171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/>
                </a:solidFill>
              </a:rPr>
              <a:t>3DCurator– Sistema gráfico de ayuda al diagnóstico e intervención de esculturas mediante datos médicos volumétricos</a:t>
            </a:r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AAD763A6-A6AE-104E-BDE9-473EC40E9E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799" y="1254329"/>
            <a:ext cx="1600200" cy="853440"/>
          </a:xfrm>
          <a:prstGeom prst="rect">
            <a:avLst/>
          </a:prstGeom>
        </p:spPr>
      </p:pic>
      <p:sp>
        <p:nvSpPr>
          <p:cNvPr id="19" name="Abrir llave 18">
            <a:extLst>
              <a:ext uri="{FF2B5EF4-FFF2-40B4-BE49-F238E27FC236}">
                <a16:creationId xmlns:a16="http://schemas.microsoft.com/office/drawing/2014/main" id="{EF9F864D-C0DC-6347-B679-E762E9D1290E}"/>
              </a:ext>
            </a:extLst>
          </p:cNvPr>
          <p:cNvSpPr/>
          <p:nvPr/>
        </p:nvSpPr>
        <p:spPr>
          <a:xfrm>
            <a:off x="1972335" y="932656"/>
            <a:ext cx="370114" cy="1496786"/>
          </a:xfrm>
          <a:prstGeom prst="leftBrace">
            <a:avLst>
              <a:gd name="adj1" fmla="val 52451"/>
              <a:gd name="adj2" fmla="val 50599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9129AD49-739F-7B46-BFF2-DA9DC68C538F}"/>
              </a:ext>
            </a:extLst>
          </p:cNvPr>
          <p:cNvSpPr txBox="1"/>
          <p:nvPr/>
        </p:nvSpPr>
        <p:spPr>
          <a:xfrm>
            <a:off x="2524785" y="1034943"/>
            <a:ext cx="4917949" cy="12922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/>
              <a:t>Reglas: </a:t>
            </a:r>
            <a:r>
              <a:rPr lang="es-ES" dirty="0" err="1">
                <a:latin typeface="Consolas" panose="020B0609020204030204" pitchFamily="49" charset="0"/>
                <a:cs typeface="Consolas" panose="020B0609020204030204" pitchFamily="49" charset="0"/>
              </a:rPr>
              <a:t>vtkDistanceWidget</a:t>
            </a:r>
            <a:endParaRPr lang="es-E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/>
              <a:t>Transportador de ángulos: </a:t>
            </a:r>
            <a:r>
              <a:rPr lang="es-ES" dirty="0" err="1">
                <a:latin typeface="Consolas" panose="020B0609020204030204" pitchFamily="49" charset="0"/>
                <a:cs typeface="Consolas" panose="020B0609020204030204" pitchFamily="49" charset="0"/>
              </a:rPr>
              <a:t>vtkAngleWidget</a:t>
            </a:r>
            <a:endParaRPr lang="es-E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/>
              <a:t>Notas: </a:t>
            </a:r>
            <a:r>
              <a:rPr lang="es-ES" dirty="0" err="1">
                <a:latin typeface="Consolas" panose="020B0609020204030204" pitchFamily="49" charset="0"/>
                <a:cs typeface="Consolas" panose="020B0609020204030204" pitchFamily="49" charset="0"/>
              </a:rPr>
              <a:t>vtkCaptionWidget</a:t>
            </a:r>
            <a:endParaRPr lang="es-E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aphicFrame>
        <p:nvGraphicFramePr>
          <p:cNvPr id="4" name="Diagrama 3">
            <a:extLst>
              <a:ext uri="{FF2B5EF4-FFF2-40B4-BE49-F238E27FC236}">
                <a16:creationId xmlns:a16="http://schemas.microsoft.com/office/drawing/2014/main" id="{3908E22C-5F8C-5842-928D-17E9EC35724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58746505"/>
              </p:ext>
            </p:extLst>
          </p:nvPr>
        </p:nvGraphicFramePr>
        <p:xfrm>
          <a:off x="1789999" y="2927016"/>
          <a:ext cx="4544527" cy="25465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5" name="Imagen 14">
            <a:extLst>
              <a:ext uri="{FF2B5EF4-FFF2-40B4-BE49-F238E27FC236}">
                <a16:creationId xmlns:a16="http://schemas.microsoft.com/office/drawing/2014/main" id="{A41DC0D4-7037-9B4F-A12A-8956282543B0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86" r="13068"/>
          <a:stretch/>
        </p:blipFill>
        <p:spPr>
          <a:xfrm>
            <a:off x="7734615" y="2233881"/>
            <a:ext cx="4221443" cy="3826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5134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>
            <a:extLst>
              <a:ext uri="{FF2B5EF4-FFF2-40B4-BE49-F238E27FC236}">
                <a16:creationId xmlns:a16="http://schemas.microsoft.com/office/drawing/2014/main" id="{8F93C0DB-AD13-5047-8A44-8C3E3A81F703}"/>
              </a:ext>
            </a:extLst>
          </p:cNvPr>
          <p:cNvSpPr txBox="1"/>
          <p:nvPr/>
        </p:nvSpPr>
        <p:spPr>
          <a:xfrm>
            <a:off x="3233055" y="0"/>
            <a:ext cx="2928259" cy="523220"/>
          </a:xfrm>
          <a:prstGeom prst="homePlat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FILTRADO</a:t>
            </a:r>
          </a:p>
        </p:txBody>
      </p:sp>
      <p:sp>
        <p:nvSpPr>
          <p:cNvPr id="2" name="Marcador de número de diapositiva 3"/>
          <p:cNvSpPr txBox="1">
            <a:spLocks/>
          </p:cNvSpPr>
          <p:nvPr/>
        </p:nvSpPr>
        <p:spPr>
          <a:xfrm>
            <a:off x="10252796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955160-E673-470E-AB1B-6C2368B09ECD}" type="slidenum">
              <a:rPr lang="es-ES" sz="1400" smtClean="0"/>
              <a:pPr/>
              <a:t>28</a:t>
            </a:fld>
            <a:endParaRPr lang="es-ES" sz="1400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418" y="6459785"/>
            <a:ext cx="332983" cy="332983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1" y="0"/>
            <a:ext cx="3629890" cy="523220"/>
          </a:xfrm>
          <a:prstGeom prst="homePlate">
            <a:avLst/>
          </a:prstGeom>
          <a:ln>
            <a:solidFill>
              <a:schemeClr val="accent2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DEMOSTRACIÓN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ECCD86D1-214F-BC42-BE6E-AFAB4966E80B}"/>
              </a:ext>
            </a:extLst>
          </p:cNvPr>
          <p:cNvSpPr txBox="1"/>
          <p:nvPr/>
        </p:nvSpPr>
        <p:spPr>
          <a:xfrm>
            <a:off x="989899" y="6468475"/>
            <a:ext cx="102171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/>
                </a:solidFill>
              </a:rPr>
              <a:t>3DCurator– Sistema gráfico de ayuda al diagnóstico e intervención de esculturas mediante datos médicos volumétricos</a:t>
            </a:r>
          </a:p>
        </p:txBody>
      </p:sp>
      <p:pic>
        <p:nvPicPr>
          <p:cNvPr id="4" name="filtrado">
            <a:hlinkClick r:id="" action="ppaction://media"/>
            <a:extLst>
              <a:ext uri="{FF2B5EF4-FFF2-40B4-BE49-F238E27FC236}">
                <a16:creationId xmlns:a16="http://schemas.microsoft.com/office/drawing/2014/main" id="{F3A7D79B-C571-8145-AFC4-B464E892929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1818" y="523220"/>
            <a:ext cx="9873342" cy="5798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411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8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>
            <a:extLst>
              <a:ext uri="{FF2B5EF4-FFF2-40B4-BE49-F238E27FC236}">
                <a16:creationId xmlns:a16="http://schemas.microsoft.com/office/drawing/2014/main" id="{8F93C0DB-AD13-5047-8A44-8C3E3A81F703}"/>
              </a:ext>
            </a:extLst>
          </p:cNvPr>
          <p:cNvSpPr txBox="1"/>
          <p:nvPr/>
        </p:nvSpPr>
        <p:spPr>
          <a:xfrm>
            <a:off x="3233055" y="0"/>
            <a:ext cx="3929745" cy="523220"/>
          </a:xfrm>
          <a:prstGeom prst="homePlat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SEGMENTACIÓN</a:t>
            </a:r>
          </a:p>
        </p:txBody>
      </p:sp>
      <p:sp>
        <p:nvSpPr>
          <p:cNvPr id="2" name="Marcador de número de diapositiva 3"/>
          <p:cNvSpPr txBox="1">
            <a:spLocks/>
          </p:cNvSpPr>
          <p:nvPr/>
        </p:nvSpPr>
        <p:spPr>
          <a:xfrm>
            <a:off x="10252796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955160-E673-470E-AB1B-6C2368B09ECD}" type="slidenum">
              <a:rPr lang="es-ES" sz="1400" smtClean="0"/>
              <a:pPr/>
              <a:t>29</a:t>
            </a:fld>
            <a:endParaRPr lang="es-ES" sz="1400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418" y="6459785"/>
            <a:ext cx="332983" cy="332983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1" y="0"/>
            <a:ext cx="3629890" cy="523220"/>
          </a:xfrm>
          <a:prstGeom prst="homePlate">
            <a:avLst/>
          </a:prstGeom>
          <a:ln>
            <a:solidFill>
              <a:schemeClr val="accent2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DEMOSTRACIÓN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ECCD86D1-214F-BC42-BE6E-AFAB4966E80B}"/>
              </a:ext>
            </a:extLst>
          </p:cNvPr>
          <p:cNvSpPr txBox="1"/>
          <p:nvPr/>
        </p:nvSpPr>
        <p:spPr>
          <a:xfrm>
            <a:off x="989899" y="6468475"/>
            <a:ext cx="102171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/>
                </a:solidFill>
              </a:rPr>
              <a:t>3DCurator– Sistema gráfico de ayuda al diagnóstico e intervención de esculturas mediante datos médicos volumétricos</a:t>
            </a:r>
          </a:p>
        </p:txBody>
      </p:sp>
      <p:pic>
        <p:nvPicPr>
          <p:cNvPr id="4" name="segmentacion">
            <a:hlinkClick r:id="" action="ppaction://media"/>
            <a:extLst>
              <a:ext uri="{FF2B5EF4-FFF2-40B4-BE49-F238E27FC236}">
                <a16:creationId xmlns:a16="http://schemas.microsoft.com/office/drawing/2014/main" id="{12698A83-D02B-7D46-B500-EDE9541A63E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375" y="523220"/>
            <a:ext cx="9884228" cy="5804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74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9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3"/>
          <p:cNvSpPr txBox="1">
            <a:spLocks/>
          </p:cNvSpPr>
          <p:nvPr/>
        </p:nvSpPr>
        <p:spPr>
          <a:xfrm>
            <a:off x="10252796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955160-E673-470E-AB1B-6C2368B09ECD}" type="slidenum">
              <a:rPr lang="es-ES" sz="1400" smtClean="0"/>
              <a:pPr/>
              <a:t>3</a:t>
            </a:fld>
            <a:endParaRPr lang="es-ES" sz="1400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418" y="6459785"/>
            <a:ext cx="332983" cy="332983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989899" y="6468475"/>
            <a:ext cx="102171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/>
                </a:solidFill>
              </a:rPr>
              <a:t>3DCurator – Sistema gráfico de ayuda al diagnóstico e intervención de esculturas mediante datos médicos volumétricos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078212BA-4988-7C49-A111-5B6F2BA363B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48" r="17549" b="11640"/>
          <a:stretch/>
        </p:blipFill>
        <p:spPr>
          <a:xfrm>
            <a:off x="2123700" y="742019"/>
            <a:ext cx="1661023" cy="1689138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1652A3EF-5749-7F4A-8343-D5A290F927D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48" r="17549" b="11640"/>
          <a:stretch/>
        </p:blipFill>
        <p:spPr>
          <a:xfrm>
            <a:off x="1723937" y="1706087"/>
            <a:ext cx="1661023" cy="1689138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16935D78-2921-CB41-A40A-98ECC40409C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48" r="17549" b="11640"/>
          <a:stretch/>
        </p:blipFill>
        <p:spPr>
          <a:xfrm>
            <a:off x="1378306" y="2694341"/>
            <a:ext cx="1661023" cy="1689139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61F54FE4-C7F1-EB41-BF1D-2ABF8ECD428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48" r="17549" b="11640"/>
          <a:stretch/>
        </p:blipFill>
        <p:spPr>
          <a:xfrm>
            <a:off x="989900" y="3877207"/>
            <a:ext cx="1661023" cy="1689139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66899F79-6B83-8B44-91BC-63077FFDC2B9}"/>
              </a:ext>
            </a:extLst>
          </p:cNvPr>
          <p:cNvSpPr txBox="1"/>
          <p:nvPr/>
        </p:nvSpPr>
        <p:spPr>
          <a:xfrm>
            <a:off x="3122103" y="0"/>
            <a:ext cx="4805493" cy="523220"/>
          </a:xfrm>
          <a:prstGeom prst="homePlat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DICOM </a:t>
            </a:r>
            <a:r>
              <a:rPr lang="es-ES" sz="2800" dirty="0">
                <a:sym typeface="Wingdings" panose="05000000000000000000" pitchFamily="2" charset="2"/>
              </a:rPr>
              <a:t> VOLUMEN</a:t>
            </a:r>
            <a:endParaRPr lang="es-ES" sz="2800" dirty="0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59C8F07D-AD4F-9E46-BEF6-7107ABD65586}"/>
              </a:ext>
            </a:extLst>
          </p:cNvPr>
          <p:cNvSpPr txBox="1"/>
          <p:nvPr/>
        </p:nvSpPr>
        <p:spPr>
          <a:xfrm>
            <a:off x="0" y="0"/>
            <a:ext cx="3447875" cy="523220"/>
          </a:xfrm>
          <a:prstGeom prst="homePlate">
            <a:avLst/>
          </a:prstGeom>
          <a:ln>
            <a:solidFill>
              <a:schemeClr val="accent2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INTRODUCCIÓN</a:t>
            </a:r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BDC0A614-51B8-7141-8657-7661BE239D8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3045" y="941447"/>
            <a:ext cx="2062705" cy="4624899"/>
          </a:xfrm>
          <a:prstGeom prst="rect">
            <a:avLst/>
          </a:prstGeom>
        </p:spPr>
      </p:pic>
      <p:sp>
        <p:nvSpPr>
          <p:cNvPr id="17" name="Flecha derecha 16">
            <a:extLst>
              <a:ext uri="{FF2B5EF4-FFF2-40B4-BE49-F238E27FC236}">
                <a16:creationId xmlns:a16="http://schemas.microsoft.com/office/drawing/2014/main" id="{63B20390-1A99-5344-A780-9B913E4A0A90}"/>
              </a:ext>
            </a:extLst>
          </p:cNvPr>
          <p:cNvSpPr/>
          <p:nvPr/>
        </p:nvSpPr>
        <p:spPr>
          <a:xfrm>
            <a:off x="4721899" y="2986367"/>
            <a:ext cx="2860646" cy="9116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C070527C-6875-3647-BB69-CEE78CC68AEB}"/>
              </a:ext>
            </a:extLst>
          </p:cNvPr>
          <p:cNvSpPr txBox="1"/>
          <p:nvPr/>
        </p:nvSpPr>
        <p:spPr>
          <a:xfrm>
            <a:off x="-3583" y="5639389"/>
            <a:ext cx="3447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Múltiples imágenes 2D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27090ED2-3A2C-F046-B30F-390CC3341FA2}"/>
              </a:ext>
            </a:extLst>
          </p:cNvPr>
          <p:cNvSpPr txBox="1"/>
          <p:nvPr/>
        </p:nvSpPr>
        <p:spPr>
          <a:xfrm>
            <a:off x="7759206" y="5639389"/>
            <a:ext cx="3447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Reconstrucción volumétrica 3D</a:t>
            </a:r>
          </a:p>
        </p:txBody>
      </p:sp>
    </p:spTree>
    <p:extLst>
      <p:ext uri="{BB962C8B-B14F-4D97-AF65-F5344CB8AC3E}">
        <p14:creationId xmlns:p14="http://schemas.microsoft.com/office/powerpoint/2010/main" val="40805563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>
            <a:extLst>
              <a:ext uri="{FF2B5EF4-FFF2-40B4-BE49-F238E27FC236}">
                <a16:creationId xmlns:a16="http://schemas.microsoft.com/office/drawing/2014/main" id="{8F93C0DB-AD13-5047-8A44-8C3E3A81F703}"/>
              </a:ext>
            </a:extLst>
          </p:cNvPr>
          <p:cNvSpPr txBox="1"/>
          <p:nvPr/>
        </p:nvSpPr>
        <p:spPr>
          <a:xfrm>
            <a:off x="3233055" y="0"/>
            <a:ext cx="4430488" cy="523220"/>
          </a:xfrm>
          <a:prstGeom prst="homePlat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DOCUMENTACIÓN</a:t>
            </a:r>
          </a:p>
        </p:txBody>
      </p:sp>
      <p:sp>
        <p:nvSpPr>
          <p:cNvPr id="2" name="Marcador de número de diapositiva 3"/>
          <p:cNvSpPr txBox="1">
            <a:spLocks/>
          </p:cNvSpPr>
          <p:nvPr/>
        </p:nvSpPr>
        <p:spPr>
          <a:xfrm>
            <a:off x="10252796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955160-E673-470E-AB1B-6C2368B09ECD}" type="slidenum">
              <a:rPr lang="es-ES" sz="1400" smtClean="0"/>
              <a:pPr/>
              <a:t>30</a:t>
            </a:fld>
            <a:endParaRPr lang="es-ES" sz="1400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418" y="6459785"/>
            <a:ext cx="332983" cy="332983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1" y="0"/>
            <a:ext cx="3629890" cy="523220"/>
          </a:xfrm>
          <a:prstGeom prst="homePlate">
            <a:avLst/>
          </a:prstGeom>
          <a:ln>
            <a:solidFill>
              <a:schemeClr val="accent2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DEMOSTRACIÓN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ECCD86D1-214F-BC42-BE6E-AFAB4966E80B}"/>
              </a:ext>
            </a:extLst>
          </p:cNvPr>
          <p:cNvSpPr txBox="1"/>
          <p:nvPr/>
        </p:nvSpPr>
        <p:spPr>
          <a:xfrm>
            <a:off x="989899" y="6468475"/>
            <a:ext cx="102171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/>
                </a:solidFill>
              </a:rPr>
              <a:t>3DCurator– Sistema gráfico de ayuda al diagnóstico e intervención de esculturas mediante datos médicos volumétricos</a:t>
            </a:r>
          </a:p>
        </p:txBody>
      </p:sp>
      <p:pic>
        <p:nvPicPr>
          <p:cNvPr id="4" name="documentacion">
            <a:hlinkClick r:id="" action="ppaction://media"/>
            <a:extLst>
              <a:ext uri="{FF2B5EF4-FFF2-40B4-BE49-F238E27FC236}">
                <a16:creationId xmlns:a16="http://schemas.microsoft.com/office/drawing/2014/main" id="{CCE993DC-0BEB-BD4F-9381-DBC5B6DF029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7168" y="521024"/>
            <a:ext cx="9882641" cy="5803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294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36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3"/>
          <p:cNvSpPr txBox="1">
            <a:spLocks/>
          </p:cNvSpPr>
          <p:nvPr/>
        </p:nvSpPr>
        <p:spPr>
          <a:xfrm>
            <a:off x="10252796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955160-E673-470E-AB1B-6C2368B09ECD}" type="slidenum">
              <a:rPr lang="es-ES" sz="1400" smtClean="0"/>
              <a:pPr/>
              <a:t>31</a:t>
            </a:fld>
            <a:endParaRPr lang="es-ES" sz="1400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418" y="6459785"/>
            <a:ext cx="332983" cy="332983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52DD430D-70B2-B248-AF2B-2B4C0250DBE8}"/>
              </a:ext>
            </a:extLst>
          </p:cNvPr>
          <p:cNvSpPr txBox="1"/>
          <p:nvPr/>
        </p:nvSpPr>
        <p:spPr>
          <a:xfrm>
            <a:off x="6886440" y="0"/>
            <a:ext cx="4127924" cy="523220"/>
          </a:xfrm>
          <a:prstGeom prst="homePlat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CONCLUSIONES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0" y="0"/>
            <a:ext cx="7245927" cy="523220"/>
          </a:xfrm>
          <a:prstGeom prst="homePlate">
            <a:avLst/>
          </a:prstGeom>
          <a:ln>
            <a:solidFill>
              <a:schemeClr val="accent2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CONCLUSIONES Y TRABAJOS FUTUROS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ECCD86D1-214F-BC42-BE6E-AFAB4966E80B}"/>
              </a:ext>
            </a:extLst>
          </p:cNvPr>
          <p:cNvSpPr txBox="1"/>
          <p:nvPr/>
        </p:nvSpPr>
        <p:spPr>
          <a:xfrm>
            <a:off x="989899" y="6468475"/>
            <a:ext cx="102171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/>
                </a:solidFill>
              </a:rPr>
              <a:t>3DCurator– Sistema gráfico de ayuda al diagnóstico e intervención de esculturas mediante datos médicos volumétricos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A4C142A8-8B0A-8648-ACCE-A564CAF53ED1}"/>
              </a:ext>
            </a:extLst>
          </p:cNvPr>
          <p:cNvSpPr txBox="1"/>
          <p:nvPr/>
        </p:nvSpPr>
        <p:spPr>
          <a:xfrm>
            <a:off x="401783" y="817418"/>
            <a:ext cx="1018309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000" dirty="0"/>
              <a:t>Partíamos de un software que ya ayudaba a un restaurador o historiador del arte realizar un </a:t>
            </a:r>
            <a:r>
              <a:rPr lang="es-ES" sz="2000" b="1" dirty="0"/>
              <a:t>estudio más exhaustivo del estado interno de una escultura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000" dirty="0"/>
              <a:t>Se </a:t>
            </a:r>
            <a:r>
              <a:rPr lang="es-ES" sz="2000" b="1" dirty="0"/>
              <a:t>ha completado el proceso de modelado y visualización de volúmenes </a:t>
            </a:r>
            <a:r>
              <a:rPr lang="es-ES" sz="2000" dirty="0"/>
              <a:t>con el resto de pasos (filtrado y segmentación)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000" dirty="0"/>
              <a:t>Se ha implementado una serie de filtros que nos ayuda a </a:t>
            </a:r>
            <a:r>
              <a:rPr lang="es-ES" sz="2000" b="1" dirty="0"/>
              <a:t>eliminar ruido</a:t>
            </a:r>
            <a:r>
              <a:rPr lang="es-ES" sz="2000" dirty="0"/>
              <a:t> de los datos obtenidos con el escáner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000" dirty="0"/>
              <a:t>Se ha creado un método semiautomático bastante efectivo para </a:t>
            </a:r>
            <a:r>
              <a:rPr lang="es-ES" sz="2000" b="1" dirty="0"/>
              <a:t>segmentar las piezas de madera</a:t>
            </a:r>
            <a:r>
              <a:rPr lang="es-ES" sz="2000" dirty="0"/>
              <a:t> de una escultura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000" dirty="0"/>
              <a:t>Se ha implementado una serie de </a:t>
            </a:r>
            <a:r>
              <a:rPr lang="es-ES" sz="2000" b="1" dirty="0"/>
              <a:t>herramientas para documentar</a:t>
            </a:r>
            <a:r>
              <a:rPr lang="es-ES" sz="2000" dirty="0"/>
              <a:t> la escultura desde la propia aplicación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000" dirty="0"/>
              <a:t>Software validado por </a:t>
            </a:r>
            <a:r>
              <a:rPr lang="es-ES" sz="2000" b="1" dirty="0"/>
              <a:t>restauradores profesionales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B9A1A11A-A2F9-B743-819C-1FB67ABCEF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6907" y="5065017"/>
            <a:ext cx="2951778" cy="1007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0113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3"/>
          <p:cNvSpPr txBox="1">
            <a:spLocks/>
          </p:cNvSpPr>
          <p:nvPr/>
        </p:nvSpPr>
        <p:spPr>
          <a:xfrm>
            <a:off x="10252796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955160-E673-470E-AB1B-6C2368B09ECD}" type="slidenum">
              <a:rPr lang="es-ES" sz="1400" smtClean="0"/>
              <a:pPr/>
              <a:t>32</a:t>
            </a:fld>
            <a:endParaRPr lang="es-ES" sz="1400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418" y="6459785"/>
            <a:ext cx="332983" cy="332983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52DD430D-70B2-B248-AF2B-2B4C0250DBE8}"/>
              </a:ext>
            </a:extLst>
          </p:cNvPr>
          <p:cNvSpPr txBox="1"/>
          <p:nvPr/>
        </p:nvSpPr>
        <p:spPr>
          <a:xfrm>
            <a:off x="6886439" y="0"/>
            <a:ext cx="4834505" cy="523220"/>
          </a:xfrm>
          <a:prstGeom prst="homePlat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TRABAJOS FUTUROS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0" y="0"/>
            <a:ext cx="7245927" cy="523220"/>
          </a:xfrm>
          <a:prstGeom prst="homePlate">
            <a:avLst/>
          </a:prstGeom>
          <a:ln>
            <a:solidFill>
              <a:schemeClr val="accent2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CONCLUSIONES Y TRABAJOS FUTUROS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ECCD86D1-214F-BC42-BE6E-AFAB4966E80B}"/>
              </a:ext>
            </a:extLst>
          </p:cNvPr>
          <p:cNvSpPr txBox="1"/>
          <p:nvPr/>
        </p:nvSpPr>
        <p:spPr>
          <a:xfrm>
            <a:off x="989899" y="6468475"/>
            <a:ext cx="102171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/>
                </a:solidFill>
              </a:rPr>
              <a:t>3DCurator– Sistema gráfico de ayuda al diagnóstico e intervención de esculturas mediante datos médicos volumétricos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F04DC68B-247B-734E-A46B-81CAE962E8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5940" y="3499379"/>
            <a:ext cx="1228132" cy="726998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9807BBC6-6D47-7D48-952E-D2AC807F24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1813" y="3808315"/>
            <a:ext cx="762649" cy="836124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7D42B382-37DF-7940-B8CF-635BF4C16D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1081" y="2869130"/>
            <a:ext cx="781464" cy="917683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23608CC6-A340-264A-A547-5C289621C1FB}"/>
              </a:ext>
            </a:extLst>
          </p:cNvPr>
          <p:cNvSpPr txBox="1"/>
          <p:nvPr/>
        </p:nvSpPr>
        <p:spPr>
          <a:xfrm>
            <a:off x="319252" y="2143966"/>
            <a:ext cx="63655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Adaptación a dispositivos móviles</a:t>
            </a:r>
            <a:endParaRPr lang="es-E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109D103F-B794-0A4C-B6FF-C068D422FB2F}"/>
              </a:ext>
            </a:extLst>
          </p:cNvPr>
          <p:cNvSpPr txBox="1"/>
          <p:nvPr/>
        </p:nvSpPr>
        <p:spPr>
          <a:xfrm>
            <a:off x="331809" y="1376745"/>
            <a:ext cx="69141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Compilar software existente en otras plataformas</a:t>
            </a:r>
            <a:endParaRPr lang="es-E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F4750A9-D291-374F-94CD-0D092041236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431" y="2911187"/>
            <a:ext cx="1271154" cy="1285436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9D6DF935-9E09-304C-9F60-DE6EAEB8ECA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2474" y="2869130"/>
            <a:ext cx="1397000" cy="1651000"/>
          </a:xfrm>
          <a:prstGeom prst="rect">
            <a:avLst/>
          </a:prstGeom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BD075CB7-0371-104A-A4C5-93C3E85CB6A7}"/>
              </a:ext>
            </a:extLst>
          </p:cNvPr>
          <p:cNvSpPr txBox="1"/>
          <p:nvPr/>
        </p:nvSpPr>
        <p:spPr>
          <a:xfrm>
            <a:off x="423141" y="5174819"/>
            <a:ext cx="63655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Segmentación 3D automática</a:t>
            </a:r>
            <a:endParaRPr lang="es-E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6FA54161-5090-0145-98D6-B9F2213CC3DF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84" t="6357" r="19517" b="10805"/>
          <a:stretch/>
        </p:blipFill>
        <p:spPr>
          <a:xfrm>
            <a:off x="7764153" y="1258445"/>
            <a:ext cx="3442927" cy="4555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2429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s-ES" sz="13800" b="1" dirty="0"/>
              <a:t>FIN</a:t>
            </a:r>
            <a:endParaRPr lang="es-ES" b="1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ctr"/>
            <a:r>
              <a:rPr lang="es-ES" sz="4000" b="1" dirty="0"/>
              <a:t>Gracias por su atención</a:t>
            </a:r>
          </a:p>
        </p:txBody>
      </p:sp>
    </p:spTree>
    <p:extLst>
      <p:ext uri="{BB962C8B-B14F-4D97-AF65-F5344CB8AC3E}">
        <p14:creationId xmlns:p14="http://schemas.microsoft.com/office/powerpoint/2010/main" val="27504586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3"/>
          <p:cNvSpPr txBox="1">
            <a:spLocks/>
          </p:cNvSpPr>
          <p:nvPr/>
        </p:nvSpPr>
        <p:spPr>
          <a:xfrm>
            <a:off x="10252796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955160-E673-470E-AB1B-6C2368B09ECD}" type="slidenum">
              <a:rPr lang="es-ES" sz="1400" smtClean="0"/>
              <a:pPr/>
              <a:t>4</a:t>
            </a:fld>
            <a:endParaRPr lang="es-ES" sz="1400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418" y="6459785"/>
            <a:ext cx="332983" cy="332983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989899" y="6468475"/>
            <a:ext cx="102171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/>
                </a:solidFill>
              </a:rPr>
              <a:t>3DCurator – Sistema gráfico de ayuda al diagnóstico e intervención de esculturas mediante datos médicos volumétricos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3122104" y="0"/>
            <a:ext cx="4571920" cy="523220"/>
          </a:xfrm>
          <a:prstGeom prst="homePlat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PUNTO DE PARTIDA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0" y="0"/>
            <a:ext cx="3447875" cy="523220"/>
          </a:xfrm>
          <a:prstGeom prst="homePlate">
            <a:avLst/>
          </a:prstGeom>
          <a:ln>
            <a:solidFill>
              <a:schemeClr val="accent2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INTRODUCCIÓN</a:t>
            </a:r>
          </a:p>
        </p:txBody>
      </p:sp>
      <p:graphicFrame>
        <p:nvGraphicFramePr>
          <p:cNvPr id="2" name="Diagrama 1">
            <a:extLst>
              <a:ext uri="{FF2B5EF4-FFF2-40B4-BE49-F238E27FC236}">
                <a16:creationId xmlns:a16="http://schemas.microsoft.com/office/drawing/2014/main" id="{97DA05D8-2184-8B4C-813D-6A39D9850EC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86479814"/>
              </p:ext>
            </p:extLst>
          </p:nvPr>
        </p:nvGraphicFramePr>
        <p:xfrm>
          <a:off x="182880" y="2325189"/>
          <a:ext cx="11821886" cy="23239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CuadroTexto 8">
            <a:extLst>
              <a:ext uri="{FF2B5EF4-FFF2-40B4-BE49-F238E27FC236}">
                <a16:creationId xmlns:a16="http://schemas.microsoft.com/office/drawing/2014/main" id="{0D54E312-E4FD-E446-809A-1C02FE1C3B63}"/>
              </a:ext>
            </a:extLst>
          </p:cNvPr>
          <p:cNvSpPr txBox="1"/>
          <p:nvPr/>
        </p:nvSpPr>
        <p:spPr>
          <a:xfrm>
            <a:off x="0" y="1554480"/>
            <a:ext cx="12191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>
                <a:solidFill>
                  <a:schemeClr val="accent2"/>
                </a:solidFill>
              </a:rPr>
              <a:t>Etapas del modelado de volúmenes</a:t>
            </a:r>
          </a:p>
        </p:txBody>
      </p:sp>
      <p:sp>
        <p:nvSpPr>
          <p:cNvPr id="18" name="Flecha arriba 17">
            <a:extLst>
              <a:ext uri="{FF2B5EF4-FFF2-40B4-BE49-F238E27FC236}">
                <a16:creationId xmlns:a16="http://schemas.microsoft.com/office/drawing/2014/main" id="{5B4C67E1-AFA0-344A-BCF6-D114C256728E}"/>
              </a:ext>
            </a:extLst>
          </p:cNvPr>
          <p:cNvSpPr/>
          <p:nvPr/>
        </p:nvSpPr>
        <p:spPr>
          <a:xfrm>
            <a:off x="10384197" y="4376057"/>
            <a:ext cx="1049221" cy="1319349"/>
          </a:xfrm>
          <a:prstGeom prst="up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517309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n 18">
            <a:extLst>
              <a:ext uri="{FF2B5EF4-FFF2-40B4-BE49-F238E27FC236}">
                <a16:creationId xmlns:a16="http://schemas.microsoft.com/office/drawing/2014/main" id="{23EAAA4C-425B-4B4C-A569-7DA5810ED8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8065" y="2554488"/>
            <a:ext cx="2422549" cy="2506085"/>
          </a:xfrm>
          <a:prstGeom prst="rect">
            <a:avLst/>
          </a:prstGeom>
        </p:spPr>
      </p:pic>
      <p:sp>
        <p:nvSpPr>
          <p:cNvPr id="2" name="Marcador de número de diapositiva 3"/>
          <p:cNvSpPr txBox="1">
            <a:spLocks/>
          </p:cNvSpPr>
          <p:nvPr/>
        </p:nvSpPr>
        <p:spPr>
          <a:xfrm>
            <a:off x="10252796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955160-E673-470E-AB1B-6C2368B09ECD}" type="slidenum">
              <a:rPr lang="es-ES" sz="1400" smtClean="0"/>
              <a:pPr/>
              <a:t>5</a:t>
            </a:fld>
            <a:endParaRPr lang="es-ES" sz="1400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418" y="6459785"/>
            <a:ext cx="332983" cy="332983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3122104" y="0"/>
            <a:ext cx="3239508" cy="523220"/>
          </a:xfrm>
          <a:prstGeom prst="homePlat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OBJETIVOS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0" y="0"/>
            <a:ext cx="3447875" cy="523220"/>
          </a:xfrm>
          <a:prstGeom prst="homePlate">
            <a:avLst/>
          </a:prstGeom>
          <a:ln>
            <a:solidFill>
              <a:schemeClr val="accent2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INTRODUCCIÓN</a:t>
            </a:r>
          </a:p>
        </p:txBody>
      </p:sp>
      <p:sp>
        <p:nvSpPr>
          <p:cNvPr id="9" name="Rectángulo 8"/>
          <p:cNvSpPr/>
          <p:nvPr/>
        </p:nvSpPr>
        <p:spPr>
          <a:xfrm>
            <a:off x="339931" y="981075"/>
            <a:ext cx="6805452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Identificar cuál es la </a:t>
            </a:r>
            <a:r>
              <a:rPr lang="es-ES" sz="2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técnica de obtención de datos </a:t>
            </a:r>
            <a:r>
              <a:rPr lang="es-E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idónea para nuestro estudio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Implementar </a:t>
            </a:r>
            <a:r>
              <a:rPr lang="es-ES" sz="2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filtros</a:t>
            </a:r>
            <a:r>
              <a:rPr lang="es-E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para reducir ruido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Dividir</a:t>
            </a:r>
            <a:r>
              <a:rPr lang="es-E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la escultura en las distintas piezas de madera que componen su embón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Desarrollar un conjunto de herramientas </a:t>
            </a:r>
            <a:r>
              <a:rPr lang="es-ES" sz="28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in-app</a:t>
            </a:r>
            <a:r>
              <a:rPr lang="es-E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para </a:t>
            </a:r>
            <a:r>
              <a:rPr lang="es-ES" sz="2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documentar</a:t>
            </a:r>
            <a:r>
              <a:rPr lang="es-E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los estudios realizados</a:t>
            </a:r>
            <a:endParaRPr lang="es-ES" sz="2800" i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74FF4E6D-F95C-CC4E-B168-86EDD573D827}"/>
              </a:ext>
            </a:extLst>
          </p:cNvPr>
          <p:cNvSpPr txBox="1"/>
          <p:nvPr/>
        </p:nvSpPr>
        <p:spPr>
          <a:xfrm>
            <a:off x="989899" y="6468475"/>
            <a:ext cx="102171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/>
                </a:solidFill>
              </a:rPr>
              <a:t>3DCurator – Sistema gráfico de ayuda al diagnóstico e intervención de esculturas mediante datos médicos volumétricos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85CF3B5F-3EAF-C549-A320-075AD9FD6F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0203" y="182165"/>
            <a:ext cx="3270431" cy="2126287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62517C71-C57C-B343-A3B6-5AB200CF6B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1388" y="2168736"/>
            <a:ext cx="2002566" cy="2018586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90E50C0E-F3CA-9649-AED9-3E676C4371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3647" y="4320782"/>
            <a:ext cx="1853111" cy="1853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3160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5068388" y="0"/>
            <a:ext cx="3958046" cy="523220"/>
          </a:xfrm>
          <a:prstGeom prst="homePlat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GIT + GITFLOW</a:t>
            </a:r>
          </a:p>
        </p:txBody>
      </p:sp>
      <p:sp>
        <p:nvSpPr>
          <p:cNvPr id="3" name="CuadroTexto 2"/>
          <p:cNvSpPr txBox="1"/>
          <p:nvPr/>
        </p:nvSpPr>
        <p:spPr>
          <a:xfrm>
            <a:off x="0" y="0"/>
            <a:ext cx="5355771" cy="523220"/>
          </a:xfrm>
          <a:prstGeom prst="homePlate">
            <a:avLst/>
          </a:prstGeom>
          <a:ln>
            <a:solidFill>
              <a:schemeClr val="accent2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METODOLOGÍA DE TRABAJO</a:t>
            </a:r>
          </a:p>
        </p:txBody>
      </p:sp>
      <p:sp>
        <p:nvSpPr>
          <p:cNvPr id="4" name="Marcador de número de diapositiva 3"/>
          <p:cNvSpPr txBox="1">
            <a:spLocks/>
          </p:cNvSpPr>
          <p:nvPr/>
        </p:nvSpPr>
        <p:spPr>
          <a:xfrm>
            <a:off x="10252796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955160-E673-470E-AB1B-6C2368B09ECD}" type="slidenum">
              <a:rPr lang="es-ES" sz="1400" smtClean="0"/>
              <a:pPr/>
              <a:t>6</a:t>
            </a:fld>
            <a:endParaRPr lang="es-ES" sz="1400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418" y="6459785"/>
            <a:ext cx="332983" cy="332983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60022D62-B261-DD45-9677-8823C1731DCB}"/>
              </a:ext>
            </a:extLst>
          </p:cNvPr>
          <p:cNvSpPr txBox="1"/>
          <p:nvPr/>
        </p:nvSpPr>
        <p:spPr>
          <a:xfrm>
            <a:off x="989899" y="6468475"/>
            <a:ext cx="102171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/>
                </a:solidFill>
              </a:rPr>
              <a:t>3DCurator – Sistema gráfico de ayuda al diagnóstico e intervención de esculturas mediante datos médicos volumétricos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A8CCE9D3-0678-F74B-9E42-6A87F4D2E3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7885" y="1341366"/>
            <a:ext cx="7633789" cy="4291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3049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5068388" y="0"/>
            <a:ext cx="3670663" cy="523220"/>
          </a:xfrm>
          <a:prstGeom prst="homePlat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GIT + GITHUB</a:t>
            </a:r>
          </a:p>
        </p:txBody>
      </p:sp>
      <p:sp>
        <p:nvSpPr>
          <p:cNvPr id="3" name="CuadroTexto 2"/>
          <p:cNvSpPr txBox="1"/>
          <p:nvPr/>
        </p:nvSpPr>
        <p:spPr>
          <a:xfrm>
            <a:off x="0" y="0"/>
            <a:ext cx="5355771" cy="523220"/>
          </a:xfrm>
          <a:prstGeom prst="homePlate">
            <a:avLst/>
          </a:prstGeom>
          <a:ln>
            <a:solidFill>
              <a:schemeClr val="accent2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METODOLOGÍA DE TRABAJO</a:t>
            </a:r>
          </a:p>
        </p:txBody>
      </p:sp>
      <p:sp>
        <p:nvSpPr>
          <p:cNvPr id="4" name="Marcador de número de diapositiva 3"/>
          <p:cNvSpPr txBox="1">
            <a:spLocks/>
          </p:cNvSpPr>
          <p:nvPr/>
        </p:nvSpPr>
        <p:spPr>
          <a:xfrm>
            <a:off x="10252796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955160-E673-470E-AB1B-6C2368B09ECD}" type="slidenum">
              <a:rPr lang="es-ES" sz="1400" smtClean="0"/>
              <a:pPr/>
              <a:t>7</a:t>
            </a:fld>
            <a:endParaRPr lang="es-ES" sz="1400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418" y="6459785"/>
            <a:ext cx="332983" cy="332983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60022D62-B261-DD45-9677-8823C1731DCB}"/>
              </a:ext>
            </a:extLst>
          </p:cNvPr>
          <p:cNvSpPr txBox="1"/>
          <p:nvPr/>
        </p:nvSpPr>
        <p:spPr>
          <a:xfrm>
            <a:off x="989899" y="6468475"/>
            <a:ext cx="102171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/>
                </a:solidFill>
              </a:rPr>
              <a:t>3DCurator – Sistema gráfico de ayuda al diagnóstico e intervención de esculturas mediante datos médicos volumétricos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2931032A-3317-4C40-B230-B8F5F96A57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909" y="998491"/>
            <a:ext cx="4989657" cy="4585448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0D105E3D-51E4-7A4E-A275-1B98DB0D33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8097" y="998491"/>
            <a:ext cx="4898983" cy="4585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8484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3122104" y="0"/>
            <a:ext cx="5221796" cy="523220"/>
          </a:xfrm>
          <a:prstGeom prst="homePlat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DIAGRAMA DE GANTT</a:t>
            </a:r>
          </a:p>
        </p:txBody>
      </p:sp>
      <p:sp>
        <p:nvSpPr>
          <p:cNvPr id="3" name="CuadroTexto 2"/>
          <p:cNvSpPr txBox="1"/>
          <p:nvPr/>
        </p:nvSpPr>
        <p:spPr>
          <a:xfrm>
            <a:off x="0" y="0"/>
            <a:ext cx="3447875" cy="523220"/>
          </a:xfrm>
          <a:prstGeom prst="homePlate">
            <a:avLst/>
          </a:prstGeom>
          <a:ln>
            <a:solidFill>
              <a:schemeClr val="accent2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PLANIFICACIÓN</a:t>
            </a:r>
          </a:p>
        </p:txBody>
      </p:sp>
      <p:sp>
        <p:nvSpPr>
          <p:cNvPr id="4" name="Marcador de número de diapositiva 3"/>
          <p:cNvSpPr txBox="1">
            <a:spLocks/>
          </p:cNvSpPr>
          <p:nvPr/>
        </p:nvSpPr>
        <p:spPr>
          <a:xfrm>
            <a:off x="10252796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955160-E673-470E-AB1B-6C2368B09ECD}" type="slidenum">
              <a:rPr lang="es-ES" sz="1400" smtClean="0"/>
              <a:pPr/>
              <a:t>8</a:t>
            </a:fld>
            <a:endParaRPr lang="es-ES" sz="1400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418" y="6459785"/>
            <a:ext cx="332983" cy="332983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>
            <a:off x="8761643" y="2505481"/>
            <a:ext cx="298230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Inicio: </a:t>
            </a:r>
            <a:r>
              <a:rPr lang="es-E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1/12/16</a:t>
            </a:r>
          </a:p>
          <a:p>
            <a:r>
              <a:rPr lang="es-E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Fin: </a:t>
            </a:r>
            <a:r>
              <a:rPr lang="es-E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5/7/17</a:t>
            </a:r>
          </a:p>
          <a:p>
            <a:r>
              <a:rPr lang="es-E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Horas: </a:t>
            </a:r>
            <a:r>
              <a:rPr lang="es-E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360* </a:t>
            </a:r>
          </a:p>
          <a:p>
            <a:endParaRPr lang="es-E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s-E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*(redacción de memoria excluida)</a:t>
            </a:r>
            <a:endParaRPr lang="es-E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60022D62-B261-DD45-9677-8823C1731DCB}"/>
              </a:ext>
            </a:extLst>
          </p:cNvPr>
          <p:cNvSpPr txBox="1"/>
          <p:nvPr/>
        </p:nvSpPr>
        <p:spPr>
          <a:xfrm>
            <a:off x="989899" y="6468475"/>
            <a:ext cx="102171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/>
                </a:solidFill>
              </a:rPr>
              <a:t>3DCurator – Sistema gráfico de ayuda al diagnóstico e intervención de esculturas mediante datos médicos volumétricos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82E06DAD-4FBA-E94C-A513-85E8C292E3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845" y="2101166"/>
            <a:ext cx="7072869" cy="2627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8419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3122104" y="0"/>
            <a:ext cx="3905713" cy="523220"/>
          </a:xfrm>
          <a:prstGeom prst="homePlat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RESULTADOS</a:t>
            </a:r>
          </a:p>
        </p:txBody>
      </p:sp>
      <p:sp>
        <p:nvSpPr>
          <p:cNvPr id="3" name="CuadroTexto 2"/>
          <p:cNvSpPr txBox="1"/>
          <p:nvPr/>
        </p:nvSpPr>
        <p:spPr>
          <a:xfrm>
            <a:off x="0" y="0"/>
            <a:ext cx="3447875" cy="523220"/>
          </a:xfrm>
          <a:prstGeom prst="homePlate">
            <a:avLst/>
          </a:prstGeom>
          <a:ln>
            <a:solidFill>
              <a:schemeClr val="accent2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PLANIFICACIÓN</a:t>
            </a:r>
          </a:p>
        </p:txBody>
      </p:sp>
      <p:sp>
        <p:nvSpPr>
          <p:cNvPr id="4" name="Marcador de número de diapositiva 3"/>
          <p:cNvSpPr txBox="1">
            <a:spLocks/>
          </p:cNvSpPr>
          <p:nvPr/>
        </p:nvSpPr>
        <p:spPr>
          <a:xfrm>
            <a:off x="10252796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955160-E673-470E-AB1B-6C2368B09ECD}" type="slidenum">
              <a:rPr lang="es-ES" sz="1400" smtClean="0"/>
              <a:pPr/>
              <a:t>9</a:t>
            </a:fld>
            <a:endParaRPr lang="es-ES" sz="1400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418" y="6459785"/>
            <a:ext cx="332983" cy="332983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60022D62-B261-DD45-9677-8823C1731DCB}"/>
              </a:ext>
            </a:extLst>
          </p:cNvPr>
          <p:cNvSpPr txBox="1"/>
          <p:nvPr/>
        </p:nvSpPr>
        <p:spPr>
          <a:xfrm>
            <a:off x="989899" y="6468475"/>
            <a:ext cx="102171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/>
                </a:solidFill>
              </a:rPr>
              <a:t>3DCurator– Sistema gráfico de ayuda al diagnóstico e intervención de esculturas mediante datos médicos volumétricos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DF9EF61C-89DC-7049-9B31-7444D596F3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418" y="3996634"/>
            <a:ext cx="7717935" cy="1869298"/>
          </a:xfrm>
          <a:prstGeom prst="rect">
            <a:avLst/>
          </a:prstGeom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D7214B32-F9EC-EE43-93CC-F2C8A2F7F862}"/>
              </a:ext>
            </a:extLst>
          </p:cNvPr>
          <p:cNvSpPr/>
          <p:nvPr/>
        </p:nvSpPr>
        <p:spPr>
          <a:xfrm>
            <a:off x="339931" y="1372189"/>
            <a:ext cx="1122489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Se han registrado 312 horas en lugar de las 360 horas planificadas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No se ha llegado a la fecha de entrega estimada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Hubo que volver a planificar en dos ocasiones: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En junio por excesiva carga de trabajo durante el máster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En septiembre por empezar a trabajar a jornada completa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E2F1E01F-AC0A-8E45-BE5D-2EE65438151D}"/>
              </a:ext>
            </a:extLst>
          </p:cNvPr>
          <p:cNvSpPr txBox="1"/>
          <p:nvPr/>
        </p:nvSpPr>
        <p:spPr>
          <a:xfrm>
            <a:off x="8761643" y="4220890"/>
            <a:ext cx="29823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Inicio: </a:t>
            </a:r>
            <a:r>
              <a:rPr lang="es-E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1/12/16</a:t>
            </a:r>
          </a:p>
          <a:p>
            <a:r>
              <a:rPr lang="es-E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Fin: </a:t>
            </a:r>
            <a:r>
              <a:rPr lang="es-E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11/6/18</a:t>
            </a:r>
          </a:p>
          <a:p>
            <a:r>
              <a:rPr lang="es-E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Horas: </a:t>
            </a:r>
            <a:r>
              <a:rPr lang="es-E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312</a:t>
            </a:r>
          </a:p>
        </p:txBody>
      </p:sp>
    </p:spTree>
    <p:extLst>
      <p:ext uri="{BB962C8B-B14F-4D97-AF65-F5344CB8AC3E}">
        <p14:creationId xmlns:p14="http://schemas.microsoft.com/office/powerpoint/2010/main" val="3708520557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ción">
  <a:themeElements>
    <a:clrScheme name="Retrospección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Lato">
      <a:majorFont>
        <a:latin typeface="Lato Light"/>
        <a:ea typeface=""/>
        <a:cs typeface=""/>
      </a:majorFont>
      <a:minorFont>
        <a:latin typeface="Lato"/>
        <a:ea typeface=""/>
        <a:cs typeface=""/>
      </a:minorFont>
    </a:fontScheme>
    <a:fmtScheme name="Retrospección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834</TotalTime>
  <Words>1579</Words>
  <Application>Microsoft Macintosh PowerPoint</Application>
  <PresentationFormat>Panorámica</PresentationFormat>
  <Paragraphs>414</Paragraphs>
  <Slides>33</Slides>
  <Notes>0</Notes>
  <HiddenSlides>0</HiddenSlides>
  <MMClips>3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33</vt:i4>
      </vt:variant>
    </vt:vector>
  </HeadingPairs>
  <TitlesOfParts>
    <vt:vector size="40" baseType="lpstr">
      <vt:lpstr>Arial</vt:lpstr>
      <vt:lpstr>Calibri</vt:lpstr>
      <vt:lpstr>Consolas</vt:lpstr>
      <vt:lpstr>Lato</vt:lpstr>
      <vt:lpstr>Lato Light</vt:lpstr>
      <vt:lpstr>Wingdings</vt:lpstr>
      <vt:lpstr>Retrospección</vt:lpstr>
      <vt:lpstr>3DCurator</vt:lpstr>
      <vt:lpstr> Índice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FIN</vt:lpstr>
    </vt:vector>
  </TitlesOfParts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3DCurator</dc:title>
  <dc:creator>Francisco Javier Bolívar Lupiáñez</dc:creator>
  <cp:lastModifiedBy>Fran Bolívar</cp:lastModifiedBy>
  <cp:revision>67</cp:revision>
  <dcterms:created xsi:type="dcterms:W3CDTF">2016-07-14T08:54:38Z</dcterms:created>
  <dcterms:modified xsi:type="dcterms:W3CDTF">2018-07-14T16:02:37Z</dcterms:modified>
</cp:coreProperties>
</file>